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431" r:id="rId3"/>
    <p:sldId id="493" r:id="rId4"/>
    <p:sldId id="507" r:id="rId5"/>
    <p:sldId id="497" r:id="rId6"/>
    <p:sldId id="494" r:id="rId7"/>
    <p:sldId id="495" r:id="rId8"/>
    <p:sldId id="496" r:id="rId9"/>
    <p:sldId id="467" r:id="rId10"/>
    <p:sldId id="505" r:id="rId11"/>
    <p:sldId id="447" r:id="rId12"/>
    <p:sldId id="491" r:id="rId13"/>
    <p:sldId id="448" r:id="rId14"/>
    <p:sldId id="490" r:id="rId15"/>
    <p:sldId id="462" r:id="rId16"/>
    <p:sldId id="450" r:id="rId17"/>
    <p:sldId id="449" r:id="rId18"/>
    <p:sldId id="456" r:id="rId19"/>
    <p:sldId id="455" r:id="rId20"/>
    <p:sldId id="457" r:id="rId21"/>
    <p:sldId id="430" r:id="rId22"/>
    <p:sldId id="451" r:id="rId23"/>
    <p:sldId id="458" r:id="rId24"/>
    <p:sldId id="452" r:id="rId25"/>
    <p:sldId id="463" r:id="rId26"/>
    <p:sldId id="460" r:id="rId27"/>
    <p:sldId id="461" r:id="rId28"/>
    <p:sldId id="465" r:id="rId29"/>
    <p:sldId id="466" r:id="rId30"/>
    <p:sldId id="506" r:id="rId31"/>
    <p:sldId id="459" r:id="rId32"/>
    <p:sldId id="394" r:id="rId33"/>
    <p:sldId id="464" r:id="rId34"/>
    <p:sldId id="468" r:id="rId35"/>
    <p:sldId id="469" r:id="rId36"/>
    <p:sldId id="396" r:id="rId37"/>
    <p:sldId id="470" r:id="rId38"/>
    <p:sldId id="471" r:id="rId39"/>
    <p:sldId id="472" r:id="rId40"/>
    <p:sldId id="416" r:id="rId41"/>
    <p:sldId id="404" r:id="rId42"/>
    <p:sldId id="475" r:id="rId43"/>
    <p:sldId id="476" r:id="rId44"/>
    <p:sldId id="477" r:id="rId45"/>
    <p:sldId id="478" r:id="rId46"/>
    <p:sldId id="434" r:id="rId47"/>
    <p:sldId id="482" r:id="rId48"/>
    <p:sldId id="484" r:id="rId49"/>
    <p:sldId id="411" r:id="rId50"/>
    <p:sldId id="414" r:id="rId51"/>
    <p:sldId id="418" r:id="rId52"/>
    <p:sldId id="500" r:id="rId53"/>
    <p:sldId id="504" r:id="rId54"/>
    <p:sldId id="481" r:id="rId55"/>
    <p:sldId id="442" r:id="rId56"/>
    <p:sldId id="485" r:id="rId57"/>
    <p:sldId id="486" r:id="rId58"/>
    <p:sldId id="487" r:id="rId59"/>
    <p:sldId id="488" r:id="rId60"/>
    <p:sldId id="489" r:id="rId61"/>
    <p:sldId id="439" r:id="rId62"/>
    <p:sldId id="440" r:id="rId63"/>
    <p:sldId id="441" r:id="rId64"/>
    <p:sldId id="443" r:id="rId65"/>
    <p:sldId id="499" r:id="rId66"/>
    <p:sldId id="49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39" dt="2024-02-01T03:24:41.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97" d="100"/>
          <a:sy n="97" d="100"/>
        </p:scale>
        <p:origin x="11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redo custSel addSld delSld modSld sldOrd">
      <pc:chgData name="Weifeng Xu" userId="e7aed605-a3dd-4d5a-a692-a87037af107b" providerId="ADAL" clId="{FA816255-E05D-4E89-B9CD-594FC040AD65}" dt="2024-02-01T03:42:08.289" v="2784" actId="20577"/>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8-29T19:32:39.534" v="219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spChg chg="mod">
          <ac:chgData name="Weifeng Xu" userId="e7aed605-a3dd-4d5a-a692-a87037af107b" providerId="ADAL" clId="{FA816255-E05D-4E89-B9CD-594FC040AD65}" dt="2023-08-29T19:32:39.534" v="2192" actId="20577"/>
          <ac:spMkLst>
            <pc:docMk/>
            <pc:sldMk cId="2467691949" sldId="394"/>
            <ac:spMk id="8" creationId="{A2208B58-0E66-44D6-BA81-6687A0D72552}"/>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addSp delSp modSp mod modClrScheme chgLayout">
        <pc:chgData name="Weifeng Xu" userId="e7aed605-a3dd-4d5a-a692-a87037af107b" providerId="ADAL" clId="{FA816255-E05D-4E89-B9CD-594FC040AD65}" dt="2023-08-29T19:35:57.745" v="2233" actId="700"/>
        <pc:sldMkLst>
          <pc:docMk/>
          <pc:sldMk cId="3665038014" sldId="404"/>
        </pc:sldMkLst>
        <pc:spChg chg="add mod ord">
          <ac:chgData name="Weifeng Xu" userId="e7aed605-a3dd-4d5a-a692-a87037af107b" providerId="ADAL" clId="{FA816255-E05D-4E89-B9CD-594FC040AD65}" dt="2023-08-29T19:35:57.745" v="2233" actId="700"/>
          <ac:spMkLst>
            <pc:docMk/>
            <pc:sldMk cId="3665038014" sldId="404"/>
            <ac:spMk id="2" creationId="{82EC77BB-E0B9-9C20-08F8-AA7F71C835A6}"/>
          </ac:spMkLst>
        </pc:spChg>
        <pc:spChg chg="mod ord">
          <ac:chgData name="Weifeng Xu" userId="e7aed605-a3dd-4d5a-a692-a87037af107b" providerId="ADAL" clId="{FA816255-E05D-4E89-B9CD-594FC040AD65}" dt="2023-08-29T19:35:57.745" v="2233" actId="700"/>
          <ac:spMkLst>
            <pc:docMk/>
            <pc:sldMk cId="3665038014" sldId="404"/>
            <ac:spMk id="3" creationId="{00000000-0000-0000-0000-000000000000}"/>
          </ac:spMkLst>
        </pc:spChg>
        <pc:spChg chg="mod ord">
          <ac:chgData name="Weifeng Xu" userId="e7aed605-a3dd-4d5a-a692-a87037af107b" providerId="ADAL" clId="{FA816255-E05D-4E89-B9CD-594FC040AD65}" dt="2023-08-29T19:35:57.745" v="2233" actId="700"/>
          <ac:spMkLst>
            <pc:docMk/>
            <pc:sldMk cId="3665038014" sldId="404"/>
            <ac:spMk id="4" creationId="{00000000-0000-0000-0000-000000000000}"/>
          </ac:spMkLst>
        </pc:spChg>
        <pc:spChg chg="del mod ord">
          <ac:chgData name="Weifeng Xu" userId="e7aed605-a3dd-4d5a-a692-a87037af107b" providerId="ADAL" clId="{FA816255-E05D-4E89-B9CD-594FC040AD65}" dt="2023-08-29T19:35:57.745" v="2233" actId="700"/>
          <ac:spMkLst>
            <pc:docMk/>
            <pc:sldMk cId="3665038014" sldId="404"/>
            <ac:spMk id="8" creationId="{CB279899-3FD7-4682-B769-9D696F3A387A}"/>
          </ac:spMkLst>
        </pc:spChg>
      </pc:sldChg>
      <pc:sldChg chg="addSp delSp modSp mod modClrScheme chgLayout">
        <pc:chgData name="Weifeng Xu" userId="e7aed605-a3dd-4d5a-a692-a87037af107b" providerId="ADAL" clId="{FA816255-E05D-4E89-B9CD-594FC040AD65}" dt="2023-08-29T19:42:15.890" v="2271" actId="700"/>
        <pc:sldMkLst>
          <pc:docMk/>
          <pc:sldMk cId="2489270501" sldId="411"/>
        </pc:sldMkLst>
        <pc:spChg chg="mod ord">
          <ac:chgData name="Weifeng Xu" userId="e7aed605-a3dd-4d5a-a692-a87037af107b" providerId="ADAL" clId="{FA816255-E05D-4E89-B9CD-594FC040AD65}" dt="2023-08-29T19:42:15.890" v="2271" actId="700"/>
          <ac:spMkLst>
            <pc:docMk/>
            <pc:sldMk cId="2489270501" sldId="411"/>
            <ac:spMk id="2" creationId="{00000000-0000-0000-0000-000000000000}"/>
          </ac:spMkLst>
        </pc:spChg>
        <pc:spChg chg="add mod ord">
          <ac:chgData name="Weifeng Xu" userId="e7aed605-a3dd-4d5a-a692-a87037af107b" providerId="ADAL" clId="{FA816255-E05D-4E89-B9CD-594FC040AD65}" dt="2023-08-29T19:42:15.890" v="2271" actId="700"/>
          <ac:spMkLst>
            <pc:docMk/>
            <pc:sldMk cId="2489270501" sldId="411"/>
            <ac:spMk id="3" creationId="{44E21CB5-6B50-AFB6-E0D0-A5B96DB002D2}"/>
          </ac:spMkLst>
        </pc:spChg>
        <pc:spChg chg="del mod ord">
          <ac:chgData name="Weifeng Xu" userId="e7aed605-a3dd-4d5a-a692-a87037af107b" providerId="ADAL" clId="{FA816255-E05D-4E89-B9CD-594FC040AD65}" dt="2023-08-29T19:42:15.890" v="2271" actId="700"/>
          <ac:spMkLst>
            <pc:docMk/>
            <pc:sldMk cId="2489270501" sldId="411"/>
            <ac:spMk id="7" creationId="{9029EBD6-9020-4FA5-A207-E10BCF67C534}"/>
          </ac:spMkLst>
        </pc:spChg>
      </pc:sldChg>
      <pc:sldChg chg="addSp modSp mod">
        <pc:chgData name="Weifeng Xu" userId="e7aed605-a3dd-4d5a-a692-a87037af107b" providerId="ADAL" clId="{FA816255-E05D-4E89-B9CD-594FC040AD65}" dt="2024-02-01T03:40:31.579" v="2755" actId="20577"/>
        <pc:sldMkLst>
          <pc:docMk/>
          <pc:sldMk cId="4266318337" sldId="416"/>
        </pc:sldMkLst>
        <pc:spChg chg="mod">
          <ac:chgData name="Weifeng Xu" userId="e7aed605-a3dd-4d5a-a692-a87037af107b" providerId="ADAL" clId="{FA816255-E05D-4E89-B9CD-594FC040AD65}" dt="2024-02-01T03:40:31.579" v="2755" actId="20577"/>
          <ac:spMkLst>
            <pc:docMk/>
            <pc:sldMk cId="4266318337" sldId="416"/>
            <ac:spMk id="2" creationId="{00000000-0000-0000-0000-000000000000}"/>
          </ac:spMkLst>
        </pc:spChg>
        <pc:spChg chg="add mod">
          <ac:chgData name="Weifeng Xu" userId="e7aed605-a3dd-4d5a-a692-a87037af107b" providerId="ADAL" clId="{FA816255-E05D-4E89-B9CD-594FC040AD65}" dt="2023-08-29T19:37:41.061" v="2254" actId="207"/>
          <ac:spMkLst>
            <pc:docMk/>
            <pc:sldMk cId="4266318337" sldId="416"/>
            <ac:spMk id="5" creationId="{9F1DF13F-EC40-35C4-A566-AAB544667D82}"/>
          </ac:spMkLst>
        </pc:spChg>
      </pc:sldChg>
      <pc:sldChg chg="modSp mod">
        <pc:chgData name="Weifeng Xu" userId="e7aed605-a3dd-4d5a-a692-a87037af107b" providerId="ADAL" clId="{FA816255-E05D-4E89-B9CD-594FC040AD65}" dt="2024-02-01T03:29:29.808" v="2662" actId="6549"/>
        <pc:sldMkLst>
          <pc:docMk/>
          <pc:sldMk cId="593614233" sldId="431"/>
        </pc:sldMkLst>
        <pc:spChg chg="mod">
          <ac:chgData name="Weifeng Xu" userId="e7aed605-a3dd-4d5a-a692-a87037af107b" providerId="ADAL" clId="{FA816255-E05D-4E89-B9CD-594FC040AD65}" dt="2024-02-01T03:29:29.808" v="2662" actId="6549"/>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3-08-29T19:16:59.894" v="2022" actId="114"/>
        <pc:sldMkLst>
          <pc:docMk/>
          <pc:sldMk cId="2623075134" sldId="448"/>
        </pc:sldMkLst>
        <pc:spChg chg="mod">
          <ac:chgData name="Weifeng Xu" userId="e7aed605-a3dd-4d5a-a692-a87037af107b" providerId="ADAL" clId="{FA816255-E05D-4E89-B9CD-594FC040AD65}" dt="2023-08-29T19:16:59.894" v="2022" actId="114"/>
          <ac:spMkLst>
            <pc:docMk/>
            <pc:sldMk cId="2623075134" sldId="448"/>
            <ac:spMk id="5" creationId="{8DE5951C-3427-4B1F-BFA6-46E91D76D827}"/>
          </ac:spMkLst>
        </pc:spChg>
      </pc:sldChg>
      <pc:sldChg chg="modSp mod ord">
        <pc:chgData name="Weifeng Xu" userId="e7aed605-a3dd-4d5a-a692-a87037af107b" providerId="ADAL" clId="{FA816255-E05D-4E89-B9CD-594FC040AD65}" dt="2024-02-01T03:32:00.566" v="2666"/>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8-29T19:19:44.994" v="2040" actId="14100"/>
        <pc:sldMkLst>
          <pc:docMk/>
          <pc:sldMk cId="926730047" sldId="462"/>
        </pc:sldMkLst>
        <pc:spChg chg="add mod">
          <ac:chgData name="Weifeng Xu" userId="e7aed605-a3dd-4d5a-a692-a87037af107b" providerId="ADAL" clId="{FA816255-E05D-4E89-B9CD-594FC040AD65}" dt="2023-08-29T19:19:44.994" v="2040" actId="14100"/>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modSp mod">
        <pc:chgData name="Weifeng Xu" userId="e7aed605-a3dd-4d5a-a692-a87037af107b" providerId="ADAL" clId="{FA816255-E05D-4E89-B9CD-594FC040AD65}" dt="2023-08-29T19:23:57.029" v="2042" actId="20577"/>
        <pc:sldMkLst>
          <pc:docMk/>
          <pc:sldMk cId="2128572627" sldId="463"/>
        </pc:sldMkLst>
        <pc:spChg chg="mod">
          <ac:chgData name="Weifeng Xu" userId="e7aed605-a3dd-4d5a-a692-a87037af107b" providerId="ADAL" clId="{FA816255-E05D-4E89-B9CD-594FC040AD65}" dt="2023-08-29T19:23:57.029" v="2042" actId="20577"/>
          <ac:spMkLst>
            <pc:docMk/>
            <pc:sldMk cId="2128572627" sldId="463"/>
            <ac:spMk id="5" creationId="{A4873511-F5D4-40D9-9ACD-D7A57A80B023}"/>
          </ac:spMkLst>
        </pc:spChg>
      </pc:sldChg>
      <pc:sldChg chg="addSp modSp mod modNotesTx">
        <pc:chgData name="Weifeng Xu" userId="e7aed605-a3dd-4d5a-a692-a87037af107b" providerId="ADAL" clId="{FA816255-E05D-4E89-B9CD-594FC040AD65}" dt="2024-02-01T03:36:57.956" v="2696" actId="20577"/>
        <pc:sldMkLst>
          <pc:docMk/>
          <pc:sldMk cId="3901806330" sldId="464"/>
        </pc:sldMkLst>
        <pc:spChg chg="mod">
          <ac:chgData name="Weifeng Xu" userId="e7aed605-a3dd-4d5a-a692-a87037af107b" providerId="ADAL" clId="{FA816255-E05D-4E89-B9CD-594FC040AD65}" dt="2024-02-01T03:36:57.956" v="2696" actId="20577"/>
          <ac:spMkLst>
            <pc:docMk/>
            <pc:sldMk cId="3901806330" sldId="464"/>
            <ac:spMk id="2" creationId="{9A83D4E1-9F76-4A05-9759-D484EE0B4F54}"/>
          </ac:spMkLst>
        </pc:spChg>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spChg chg="mod">
          <ac:chgData name="Weifeng Xu" userId="e7aed605-a3dd-4d5a-a692-a87037af107b" providerId="ADAL" clId="{FA816255-E05D-4E89-B9CD-594FC040AD65}" dt="2023-08-29T19:34:47.120" v="2231" actId="20577"/>
          <ac:spMkLst>
            <pc:docMk/>
            <pc:sldMk cId="3901806330" sldId="464"/>
            <ac:spMk id="8" creationId="{AA7D7F13-03FC-4EC4-9428-27D5E276621C}"/>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picChg chg="mod">
          <ac:chgData name="Weifeng Xu" userId="e7aed605-a3dd-4d5a-a692-a87037af107b" providerId="ADAL" clId="{FA816255-E05D-4E89-B9CD-594FC040AD65}" dt="2023-08-29T19:34:51.404" v="2232" actId="1076"/>
          <ac:picMkLst>
            <pc:docMk/>
            <pc:sldMk cId="3901806330" sldId="464"/>
            <ac:picMk id="10" creationId="{C843563E-1189-4CFB-85C3-054524EFEA34}"/>
          </ac:picMkLst>
        </pc:picChg>
      </pc:sldChg>
      <pc:sldChg chg="addSp modSp mod">
        <pc:chgData name="Weifeng Xu" userId="e7aed605-a3dd-4d5a-a692-a87037af107b" providerId="ADAL" clId="{FA816255-E05D-4E89-B9CD-594FC040AD65}" dt="2023-08-29T19:30:20.657" v="2166" actId="207"/>
        <pc:sldMkLst>
          <pc:docMk/>
          <pc:sldMk cId="1673180284" sldId="465"/>
        </pc:sldMkLst>
        <pc:spChg chg="mod">
          <ac:chgData name="Weifeng Xu" userId="e7aed605-a3dd-4d5a-a692-a87037af107b" providerId="ADAL" clId="{FA816255-E05D-4E89-B9CD-594FC040AD65}" dt="2023-08-29T19:30:20.657" v="2166" actId="207"/>
          <ac:spMkLst>
            <pc:docMk/>
            <pc:sldMk cId="1673180284" sldId="465"/>
            <ac:spMk id="2" creationId="{35886C5E-F559-434C-8569-D7985BB6B5C0}"/>
          </ac:spMkLst>
        </pc:spChg>
        <pc:spChg chg="add mod">
          <ac:chgData name="Weifeng Xu" userId="e7aed605-a3dd-4d5a-a692-a87037af107b" providerId="ADAL" clId="{FA816255-E05D-4E89-B9CD-594FC040AD65}" dt="2023-08-29T19:27:00.466" v="2164" actId="108"/>
          <ac:spMkLst>
            <pc:docMk/>
            <pc:sldMk cId="1673180284" sldId="465"/>
            <ac:spMk id="3" creationId="{7C47416C-9894-754F-19BE-B6295AFCE305}"/>
          </ac:spMkLst>
        </pc:spChg>
        <pc:spChg chg="mod">
          <ac:chgData name="Weifeng Xu" userId="e7aed605-a3dd-4d5a-a692-a87037af107b" providerId="ADAL" clId="{FA816255-E05D-4E89-B9CD-594FC040AD65}" dt="2023-08-29T19:25:43.448" v="2132" actId="20577"/>
          <ac:spMkLst>
            <pc:docMk/>
            <pc:sldMk cId="1673180284" sldId="465"/>
            <ac:spMk id="5" creationId="{9EA05D13-BD3B-4BAD-A54B-F0420A99B37F}"/>
          </ac:spMkLst>
        </pc:spChg>
      </pc:sldChg>
      <pc:sldChg chg="addSp delSp modSp add mod modClrScheme chgLayout">
        <pc:chgData name="Weifeng Xu" userId="e7aed605-a3dd-4d5a-a692-a87037af107b" providerId="ADAL" clId="{FA816255-E05D-4E89-B9CD-594FC040AD65}" dt="2024-02-01T03:14:17.222" v="2480" actId="20577"/>
        <pc:sldMkLst>
          <pc:docMk/>
          <pc:sldMk cId="735807411" sldId="467"/>
        </pc:sldMkLst>
        <pc:spChg chg="add del mod">
          <ac:chgData name="Weifeng Xu" userId="e7aed605-a3dd-4d5a-a692-a87037af107b" providerId="ADAL" clId="{FA816255-E05D-4E89-B9CD-594FC040AD65}" dt="2023-08-29T13:34:57.451" v="1737" actId="478"/>
          <ac:spMkLst>
            <pc:docMk/>
            <pc:sldMk cId="735807411" sldId="467"/>
            <ac:spMk id="2" creationId="{30A41DEB-A109-2CAC-48FB-C23BCEF637F1}"/>
          </ac:spMkLst>
        </pc:spChg>
        <pc:spChg chg="add mod">
          <ac:chgData name="Weifeng Xu" userId="e7aed605-a3dd-4d5a-a692-a87037af107b" providerId="ADAL" clId="{FA816255-E05D-4E89-B9CD-594FC040AD65}" dt="2023-08-29T13:35:54.041" v="1750" actId="1076"/>
          <ac:spMkLst>
            <pc:docMk/>
            <pc:sldMk cId="735807411" sldId="467"/>
            <ac:spMk id="3" creationId="{57C43E80-8623-C847-A90C-D8DA224DBE77}"/>
          </ac:spMkLst>
        </pc:spChg>
        <pc:spChg chg="del">
          <ac:chgData name="Weifeng Xu" userId="e7aed605-a3dd-4d5a-a692-a87037af107b" providerId="ADAL" clId="{FA816255-E05D-4E89-B9CD-594FC040AD65}" dt="2023-08-29T13:34:54.763" v="1735" actId="478"/>
          <ac:spMkLst>
            <pc:docMk/>
            <pc:sldMk cId="735807411" sldId="467"/>
            <ac:spMk id="6" creationId="{CEFCA664-8861-49EE-97F1-94D59CA66D1B}"/>
          </ac:spMkLst>
        </pc:spChg>
        <pc:spChg chg="add del mod">
          <ac:chgData name="Weifeng Xu" userId="e7aed605-a3dd-4d5a-a692-a87037af107b" providerId="ADAL" clId="{FA816255-E05D-4E89-B9CD-594FC040AD65}" dt="2023-08-29T13:31:40.593" v="1684"/>
          <ac:spMkLst>
            <pc:docMk/>
            <pc:sldMk cId="735807411" sldId="467"/>
            <ac:spMk id="14" creationId="{E7E32F3B-90F1-3567-FC08-680A252CD107}"/>
          </ac:spMkLst>
        </pc:spChg>
        <pc:spChg chg="add mod ord">
          <ac:chgData name="Weifeng Xu" userId="e7aed605-a3dd-4d5a-a692-a87037af107b" providerId="ADAL" clId="{FA816255-E05D-4E89-B9CD-594FC040AD65}" dt="2024-02-01T03:14:17.222" v="2480" actId="20577"/>
          <ac:spMkLst>
            <pc:docMk/>
            <pc:sldMk cId="735807411" sldId="467"/>
            <ac:spMk id="15" creationId="{015251E9-4A97-4948-2DFA-685463E81EDA}"/>
          </ac:spMkLst>
        </pc:spChg>
        <pc:grpChg chg="del mod">
          <ac:chgData name="Weifeng Xu" userId="e7aed605-a3dd-4d5a-a692-a87037af107b" providerId="ADAL" clId="{FA816255-E05D-4E89-B9CD-594FC040AD65}" dt="2023-08-29T13:34:55.740" v="1736" actId="478"/>
          <ac:grpSpMkLst>
            <pc:docMk/>
            <pc:sldMk cId="735807411" sldId="467"/>
            <ac:grpSpMk id="10" creationId="{157AD105-8FEF-29B0-50AF-80B3372BF52F}"/>
          </ac:grpSpMkLst>
        </pc:grpChg>
        <pc:grpChg chg="del mod">
          <ac:chgData name="Weifeng Xu" userId="e7aed605-a3dd-4d5a-a692-a87037af107b" providerId="ADAL" clId="{FA816255-E05D-4E89-B9CD-594FC040AD65}" dt="2023-08-29T13:34:57.451" v="1737" actId="478"/>
          <ac:grpSpMkLst>
            <pc:docMk/>
            <pc:sldMk cId="735807411" sldId="467"/>
            <ac:grpSpMk id="13" creationId="{EDDCF8AF-8FE3-7704-355C-F0A4BEC06B47}"/>
          </ac:grpSpMkLst>
        </pc:grpChg>
        <pc:graphicFrameChg chg="add mod modGraphic">
          <ac:chgData name="Weifeng Xu" userId="e7aed605-a3dd-4d5a-a692-a87037af107b" providerId="ADAL" clId="{FA816255-E05D-4E89-B9CD-594FC040AD65}" dt="2023-08-29T13:37:15.417" v="1788" actId="5793"/>
          <ac:graphicFrameMkLst>
            <pc:docMk/>
            <pc:sldMk cId="735807411" sldId="467"/>
            <ac:graphicFrameMk id="16" creationId="{DFD81F7D-B589-3BA8-AE3B-468B8C93FF68}"/>
          </ac:graphicFrameMkLst>
        </pc:graphicFrameChg>
        <pc:picChg chg="del">
          <ac:chgData name="Weifeng Xu" userId="e7aed605-a3dd-4d5a-a692-a87037af107b" providerId="ADAL" clId="{FA816255-E05D-4E89-B9CD-594FC040AD65}" dt="2023-08-29T13:34:53.643" v="1734" actId="478"/>
          <ac:picMkLst>
            <pc:docMk/>
            <pc:sldMk cId="735807411" sldId="467"/>
            <ac:picMk id="4" creationId="{30AEE1F5-B20E-446A-BC5C-E2C244FCDCDE}"/>
          </ac:picMkLst>
        </pc:picChg>
        <pc:picChg chg="mod">
          <ac:chgData name="Weifeng Xu" userId="e7aed605-a3dd-4d5a-a692-a87037af107b" providerId="ADAL" clId="{FA816255-E05D-4E89-B9CD-594FC040AD65}" dt="2023-08-29T13:36:01.515" v="1754" actId="14100"/>
          <ac:picMkLst>
            <pc:docMk/>
            <pc:sldMk cId="735807411" sldId="467"/>
            <ac:picMk id="5" creationId="{6E8BC2A8-618E-4545-8366-359692B7BC39}"/>
          </ac:picMkLst>
        </pc:pic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del">
          <ac:chgData name="Weifeng Xu" userId="e7aed605-a3dd-4d5a-a692-a87037af107b" providerId="ADAL" clId="{FA816255-E05D-4E89-B9CD-594FC040AD65}" dt="2023-08-29T13:34:57.451" v="1737" actId="478"/>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4-02-01T03:36:37.581" v="2689" actId="2711"/>
        <pc:sldMkLst>
          <pc:docMk/>
          <pc:sldMk cId="1544977207" sldId="468"/>
        </pc:sldMkLst>
        <pc:spChg chg="mod">
          <ac:chgData name="Weifeng Xu" userId="e7aed605-a3dd-4d5a-a692-a87037af107b" providerId="ADAL" clId="{FA816255-E05D-4E89-B9CD-594FC040AD65}" dt="2024-02-01T03:36:37.581" v="2689" actId="2711"/>
          <ac:spMkLst>
            <pc:docMk/>
            <pc:sldMk cId="1544977207" sldId="468"/>
            <ac:spMk id="2" creationId="{A7E40637-05A9-4D8D-A6A4-BA896E684C61}"/>
          </ac:spMkLst>
        </pc:spChg>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modSp mod">
        <pc:chgData name="Weifeng Xu" userId="e7aed605-a3dd-4d5a-a692-a87037af107b" providerId="ADAL" clId="{FA816255-E05D-4E89-B9CD-594FC040AD65}" dt="2024-02-01T03:37:59.579" v="2709" actId="207"/>
        <pc:sldMkLst>
          <pc:docMk/>
          <pc:sldMk cId="3247576171" sldId="469"/>
        </pc:sldMkLst>
        <pc:spChg chg="mod">
          <ac:chgData name="Weifeng Xu" userId="e7aed605-a3dd-4d5a-a692-a87037af107b" providerId="ADAL" clId="{FA816255-E05D-4E89-B9CD-594FC040AD65}" dt="2024-02-01T03:37:59.579" v="2709" actId="207"/>
          <ac:spMkLst>
            <pc:docMk/>
            <pc:sldMk cId="3247576171" sldId="469"/>
            <ac:spMk id="2" creationId="{18805A1B-917A-4F18-A320-841B9C86490B}"/>
          </ac:spMkLst>
        </pc:spChg>
      </pc:sldChg>
      <pc:sldChg chg="addSp modSp mod">
        <pc:chgData name="Weifeng Xu" userId="e7aed605-a3dd-4d5a-a692-a87037af107b" providerId="ADAL" clId="{FA816255-E05D-4E89-B9CD-594FC040AD65}" dt="2024-02-01T03:38:23.459" v="2719" actId="207"/>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spChg chg="mod">
          <ac:chgData name="Weifeng Xu" userId="e7aed605-a3dd-4d5a-a692-a87037af107b" providerId="ADAL" clId="{FA816255-E05D-4E89-B9CD-594FC040AD65}" dt="2024-02-01T03:38:23.459" v="2719" actId="207"/>
          <ac:spMkLst>
            <pc:docMk/>
            <pc:sldMk cId="3121458959" sldId="470"/>
            <ac:spMk id="4" creationId="{1AB404E3-1F73-4DBA-8193-52C68114A257}"/>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4-02-01T03:38:39.189" v="2729" actId="2711"/>
        <pc:sldMkLst>
          <pc:docMk/>
          <pc:sldMk cId="2693326884" sldId="471"/>
        </pc:sldMkLst>
        <pc:spChg chg="mod">
          <ac:chgData name="Weifeng Xu" userId="e7aed605-a3dd-4d5a-a692-a87037af107b" providerId="ADAL" clId="{FA816255-E05D-4E89-B9CD-594FC040AD65}" dt="2024-02-01T03:38:39.189" v="2729" actId="2711"/>
          <ac:spMkLst>
            <pc:docMk/>
            <pc:sldMk cId="2693326884" sldId="471"/>
            <ac:spMk id="2" creationId="{D3C6EC05-5ABF-49F6-9344-D765E8D234FE}"/>
          </ac:spMkLst>
        </pc:spChg>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modSp mod">
        <pc:chgData name="Weifeng Xu" userId="e7aed605-a3dd-4d5a-a692-a87037af107b" providerId="ADAL" clId="{FA816255-E05D-4E89-B9CD-594FC040AD65}" dt="2024-02-01T03:39:54.857" v="2735" actId="20577"/>
        <pc:sldMkLst>
          <pc:docMk/>
          <pc:sldMk cId="127914859" sldId="472"/>
        </pc:sldMkLst>
        <pc:spChg chg="mod">
          <ac:chgData name="Weifeng Xu" userId="e7aed605-a3dd-4d5a-a692-a87037af107b" providerId="ADAL" clId="{FA816255-E05D-4E89-B9CD-594FC040AD65}" dt="2024-02-01T03:39:54.857" v="2735" actId="20577"/>
          <ac:spMkLst>
            <pc:docMk/>
            <pc:sldMk cId="127914859" sldId="472"/>
            <ac:spMk id="2" creationId="{78AA190F-F498-4579-95E4-32C5315856A7}"/>
          </ac:spMkLst>
        </pc:spChg>
      </pc:sldChg>
      <pc:sldChg chg="addSp delSp modSp mod">
        <pc:chgData name="Weifeng Xu" userId="e7aed605-a3dd-4d5a-a692-a87037af107b" providerId="ADAL" clId="{FA816255-E05D-4E89-B9CD-594FC040AD65}" dt="2024-02-01T03:41:01.705" v="2760" actId="20577"/>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mod">
          <ac:chgData name="Weifeng Xu" userId="e7aed605-a3dd-4d5a-a692-a87037af107b" providerId="ADAL" clId="{FA816255-E05D-4E89-B9CD-594FC040AD65}" dt="2024-02-01T03:41:01.705" v="2760" actId="20577"/>
          <ac:spMkLst>
            <pc:docMk/>
            <pc:sldMk cId="2516623109" sldId="475"/>
            <ac:spMk id="3"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4-02-01T03:41:06.635" v="2761" actId="20577"/>
        <pc:sldMkLst>
          <pc:docMk/>
          <pc:sldMk cId="3141623341" sldId="476"/>
        </pc:sldMkLst>
        <pc:spChg chg="mod">
          <ac:chgData name="Weifeng Xu" userId="e7aed605-a3dd-4d5a-a692-a87037af107b" providerId="ADAL" clId="{FA816255-E05D-4E89-B9CD-594FC040AD65}" dt="2024-02-01T03:41:06.635" v="2761" actId="20577"/>
          <ac:spMkLst>
            <pc:docMk/>
            <pc:sldMk cId="3141623341" sldId="476"/>
            <ac:spMk id="2" creationId="{00000000-0000-0000-0000-000000000000}"/>
          </ac:spMkLst>
        </pc:spChg>
        <pc:spChg chg="add mod">
          <ac:chgData name="Weifeng Xu" userId="e7aed605-a3dd-4d5a-a692-a87037af107b" providerId="ADAL" clId="{FA816255-E05D-4E89-B9CD-594FC040AD65}" dt="2023-09-04T20:37:57.712" v="2445" actId="1076"/>
          <ac:spMkLst>
            <pc:docMk/>
            <pc:sldMk cId="3141623341" sldId="476"/>
            <ac:spMk id="4" creationId="{2F028025-4E5E-936E-C21C-26189533296D}"/>
          </ac:spMkLst>
        </pc:spChg>
      </pc:sldChg>
      <pc:sldChg chg="modSp mod">
        <pc:chgData name="Weifeng Xu" userId="e7aed605-a3dd-4d5a-a692-a87037af107b" providerId="ADAL" clId="{FA816255-E05D-4E89-B9CD-594FC040AD65}" dt="2024-02-01T03:41:17.909" v="2769" actId="20577"/>
        <pc:sldMkLst>
          <pc:docMk/>
          <pc:sldMk cId="4107473677" sldId="477"/>
        </pc:sldMkLst>
        <pc:spChg chg="mod">
          <ac:chgData name="Weifeng Xu" userId="e7aed605-a3dd-4d5a-a692-a87037af107b" providerId="ADAL" clId="{FA816255-E05D-4E89-B9CD-594FC040AD65}" dt="2024-02-01T03:41:17.909" v="2769" actId="20577"/>
          <ac:spMkLst>
            <pc:docMk/>
            <pc:sldMk cId="4107473677" sldId="477"/>
            <ac:spMk id="2" creationId="{00000000-0000-0000-0000-000000000000}"/>
          </ac:spMkLst>
        </pc:spChg>
      </pc:sldChg>
      <pc:sldChg chg="addSp modSp mod">
        <pc:chgData name="Weifeng Xu" userId="e7aed605-a3dd-4d5a-a692-a87037af107b" providerId="ADAL" clId="{FA816255-E05D-4E89-B9CD-594FC040AD65}" dt="2024-02-01T03:41:26.076" v="2772" actId="20577"/>
        <pc:sldMkLst>
          <pc:docMk/>
          <pc:sldMk cId="1773530336" sldId="478"/>
        </pc:sldMkLst>
        <pc:spChg chg="mod">
          <ac:chgData name="Weifeng Xu" userId="e7aed605-a3dd-4d5a-a692-a87037af107b" providerId="ADAL" clId="{FA816255-E05D-4E89-B9CD-594FC040AD65}" dt="2024-02-01T03:41:26.076" v="2772" actId="20577"/>
          <ac:spMkLst>
            <pc:docMk/>
            <pc:sldMk cId="1773530336" sldId="478"/>
            <ac:spMk id="2" creationId="{00000000-0000-0000-0000-000000000000}"/>
          </ac:spMkLst>
        </pc:spChg>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modSp mod">
        <pc:chgData name="Weifeng Xu" userId="e7aed605-a3dd-4d5a-a692-a87037af107b" providerId="ADAL" clId="{FA816255-E05D-4E89-B9CD-594FC040AD65}" dt="2024-02-01T03:42:08.289" v="2784" actId="20577"/>
        <pc:sldMkLst>
          <pc:docMk/>
          <pc:sldMk cId="2418320045" sldId="481"/>
        </pc:sldMkLst>
        <pc:spChg chg="mod">
          <ac:chgData name="Weifeng Xu" userId="e7aed605-a3dd-4d5a-a692-a87037af107b" providerId="ADAL" clId="{FA816255-E05D-4E89-B9CD-594FC040AD65}" dt="2024-02-01T03:42:08.289" v="2784" actId="20577"/>
          <ac:spMkLst>
            <pc:docMk/>
            <pc:sldMk cId="2418320045" sldId="481"/>
            <ac:spMk id="2" creationId="{89A0440F-A056-4BE8-BB8E-3861FE9122E3}"/>
          </ac:spMkLst>
        </pc:spChg>
      </pc:sldChg>
      <pc:sldChg chg="addSp delSp modSp mod modNotesTx">
        <pc:chgData name="Weifeng Xu" userId="e7aed605-a3dd-4d5a-a692-a87037af107b" providerId="ADAL" clId="{FA816255-E05D-4E89-B9CD-594FC040AD65}" dt="2024-02-01T03:41:39.029" v="2778" actId="20577"/>
        <pc:sldMkLst>
          <pc:docMk/>
          <pc:sldMk cId="1683867025" sldId="482"/>
        </pc:sldMkLst>
        <pc:spChg chg="mod">
          <ac:chgData name="Weifeng Xu" userId="e7aed605-a3dd-4d5a-a692-a87037af107b" providerId="ADAL" clId="{FA816255-E05D-4E89-B9CD-594FC040AD65}" dt="2024-02-01T03:41:39.029" v="2778" actId="20577"/>
          <ac:spMkLst>
            <pc:docMk/>
            <pc:sldMk cId="1683867025" sldId="482"/>
            <ac:spMk id="4" creationId="{7DAB109A-81C9-4DD3-8487-BE9AFF4EB873}"/>
          </ac:spMkLst>
        </pc:spChg>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3-08-29T19:40:57.011" v="2270" actId="20577"/>
          <ac:spMkLst>
            <pc:docMk/>
            <pc:sldMk cId="1683867025" sldId="482"/>
            <ac:spMk id="14" creationId="{E377D3CA-2C43-4A68-9127-5B31A4F28D37}"/>
          </ac:spMkLst>
        </pc:spChg>
        <pc:spChg chg="add mod">
          <ac:chgData name="Weifeng Xu" userId="e7aed605-a3dd-4d5a-a692-a87037af107b" providerId="ADAL" clId="{FA816255-E05D-4E89-B9CD-594FC040AD65}" dt="2023-08-29T19:40:53.932" v="2269" actId="20577"/>
          <ac:spMkLst>
            <pc:docMk/>
            <pc:sldMk cId="1683867025" sldId="482"/>
            <ac:spMk id="15" creationId="{D4ABE121-8B22-4BFD-A59E-40F43E89297C}"/>
          </ac:spMkLst>
        </pc:spChg>
        <pc:picChg chg="add mod">
          <ac:chgData name="Weifeng Xu" userId="e7aed605-a3dd-4d5a-a692-a87037af107b" providerId="ADAL" clId="{FA816255-E05D-4E89-B9CD-594FC040AD65}" dt="2023-08-29T19:38:35.396" v="2256" actId="1076"/>
          <ac:picMkLst>
            <pc:docMk/>
            <pc:sldMk cId="1683867025" sldId="482"/>
            <ac:picMk id="2" creationId="{CF25FFDE-E63E-F70A-1D68-E07EFD966505}"/>
          </ac:picMkLst>
        </pc:pic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picChg chg="add mod">
          <ac:chgData name="Weifeng Xu" userId="e7aed605-a3dd-4d5a-a692-a87037af107b" providerId="ADAL" clId="{FA816255-E05D-4E89-B9CD-594FC040AD65}" dt="2023-08-29T19:39:53.060" v="2268" actId="1076"/>
          <ac:picMkLst>
            <pc:docMk/>
            <pc:sldMk cId="1683867025" sldId="482"/>
            <ac:picMk id="1026" creationId="{1A7B38F5-FDA9-3ECB-9341-A25432C26ED0}"/>
          </ac:picMkLst>
        </pc:picChg>
      </pc:sldChg>
      <pc:sldChg chg="addSp delSp modSp mod modNotesTx">
        <pc:chgData name="Weifeng Xu" userId="e7aed605-a3dd-4d5a-a692-a87037af107b" providerId="ADAL" clId="{FA816255-E05D-4E89-B9CD-594FC040AD65}" dt="2023-08-29T19:46:54.791" v="2283" actId="14100"/>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del mod">
          <ac:chgData name="Weifeng Xu" userId="e7aed605-a3dd-4d5a-a692-a87037af107b" providerId="ADAL" clId="{FA816255-E05D-4E89-B9CD-594FC040AD65}" dt="2023-08-29T19:46:43.426" v="2280" actId="478"/>
          <ac:spMkLst>
            <pc:docMk/>
            <pc:sldMk cId="1979037057" sldId="485"/>
            <ac:spMk id="5" creationId="{5A970FC5-EB54-4B41-95DF-60E5CB6615C5}"/>
          </ac:spMkLst>
        </pc:spChg>
        <pc:spChg chg="add mod">
          <ac:chgData name="Weifeng Xu" userId="e7aed605-a3dd-4d5a-a692-a87037af107b" providerId="ADAL" clId="{FA816255-E05D-4E89-B9CD-594FC040AD65}" dt="2023-08-29T19:46:54.791" v="2283" actId="14100"/>
          <ac:spMkLst>
            <pc:docMk/>
            <pc:sldMk cId="1979037057" sldId="485"/>
            <ac:spMk id="9" creationId="{EFAF5A4B-DFBE-2A21-4F7E-1E2621BD52A8}"/>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3-08-29T19:46:54.791" v="2283" actId="14100"/>
          <ac:cxnSpMkLst>
            <pc:docMk/>
            <pc:sldMk cId="1979037057" sldId="485"/>
            <ac:cxnSpMk id="4" creationId="{2F27C0E7-ED97-4603-881F-BD96211F0E27}"/>
          </ac:cxnSpMkLst>
        </pc:cxnChg>
      </pc:sldChg>
      <pc:sldChg chg="modSp mod">
        <pc:chgData name="Weifeng Xu" userId="e7aed605-a3dd-4d5a-a692-a87037af107b" providerId="ADAL" clId="{FA816255-E05D-4E89-B9CD-594FC040AD65}" dt="2023-08-29T19:48:43.222" v="2290" actId="20577"/>
        <pc:sldMkLst>
          <pc:docMk/>
          <pc:sldMk cId="127162036" sldId="487"/>
        </pc:sldMkLst>
        <pc:spChg chg="mod">
          <ac:chgData name="Weifeng Xu" userId="e7aed605-a3dd-4d5a-a692-a87037af107b" providerId="ADAL" clId="{FA816255-E05D-4E89-B9CD-594FC040AD65}" dt="2023-08-29T19:48:43.222" v="2290" actId="20577"/>
          <ac:spMkLst>
            <pc:docMk/>
            <pc:sldMk cId="127162036" sldId="487"/>
            <ac:spMk id="2" creationId="{E9795CE5-4D04-4CBA-8767-87D7588611F2}"/>
          </ac:spMkLst>
        </pc:spChg>
      </pc:sldChg>
      <pc:sldChg chg="modSp new mod ord">
        <pc:chgData name="Weifeng Xu" userId="e7aed605-a3dd-4d5a-a692-a87037af107b" providerId="ADAL" clId="{FA816255-E05D-4E89-B9CD-594FC040AD65}" dt="2024-02-01T03:29:12.860" v="2661"/>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4-02-01T03:11:50.725" v="2456" actId="6549"/>
        <pc:sldMkLst>
          <pc:docMk/>
          <pc:sldMk cId="3639383846" sldId="494"/>
        </pc:sldMkLst>
        <pc:spChg chg="mod">
          <ac:chgData name="Weifeng Xu" userId="e7aed605-a3dd-4d5a-a692-a87037af107b" providerId="ADAL" clId="{FA816255-E05D-4E89-B9CD-594FC040AD65}" dt="2024-02-01T03:11:50.725" v="2456" actId="6549"/>
          <ac:spMkLst>
            <pc:docMk/>
            <pc:sldMk cId="3639383846" sldId="494"/>
            <ac:spMk id="4" creationId="{D62853D5-A741-4B25-B776-D56570D99CC7}"/>
          </ac:spMkLst>
        </pc:spChg>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3-08-29T13:19:08.182" v="1580" actId="1076"/>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3-08-29T13:19:01.782" v="1578" actId="6549"/>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3-08-29T13:19:08.182" v="1580" actId="1076"/>
          <ac:grpSpMkLst>
            <pc:docMk/>
            <pc:sldMk cId="1849896214" sldId="497"/>
            <ac:grpSpMk id="7" creationId="{C57F92D0-FC5E-7690-6978-1B7928E38DEE}"/>
          </ac:grpSpMkLst>
        </pc:grpChg>
        <pc:grpChg chg="mod">
          <ac:chgData name="Weifeng Xu" userId="e7aed605-a3dd-4d5a-a692-a87037af107b" providerId="ADAL" clId="{FA816255-E05D-4E89-B9CD-594FC040AD65}" dt="2023-08-29T13:19:06.368" v="1579" actId="1076"/>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sldChg chg="addSp modSp new mod">
        <pc:chgData name="Weifeng Xu" userId="e7aed605-a3dd-4d5a-a692-a87037af107b" providerId="ADAL" clId="{FA816255-E05D-4E89-B9CD-594FC040AD65}" dt="2023-02-28T13:42:31.034" v="1264" actId="1076"/>
        <pc:sldMkLst>
          <pc:docMk/>
          <pc:sldMk cId="374386397" sldId="500"/>
        </pc:sldMkLst>
        <pc:spChg chg="mod">
          <ac:chgData name="Weifeng Xu" userId="e7aed605-a3dd-4d5a-a692-a87037af107b" providerId="ADAL" clId="{FA816255-E05D-4E89-B9CD-594FC040AD65}" dt="2023-02-28T13:34:14.938" v="1171" actId="20577"/>
          <ac:spMkLst>
            <pc:docMk/>
            <pc:sldMk cId="374386397" sldId="500"/>
            <ac:spMk id="2" creationId="{705582C3-0296-0B8B-6427-B0584691B0EC}"/>
          </ac:spMkLst>
        </pc:spChg>
        <pc:spChg chg="add mod">
          <ac:chgData name="Weifeng Xu" userId="e7aed605-a3dd-4d5a-a692-a87037af107b" providerId="ADAL" clId="{FA816255-E05D-4E89-B9CD-594FC040AD65}" dt="2023-02-28T13:38:19.894" v="1232" actId="20577"/>
          <ac:spMkLst>
            <pc:docMk/>
            <pc:sldMk cId="374386397" sldId="500"/>
            <ac:spMk id="6" creationId="{A25E5C67-8657-900D-685F-C235B129D254}"/>
          </ac:spMkLst>
        </pc:spChg>
        <pc:spChg chg="add mod">
          <ac:chgData name="Weifeng Xu" userId="e7aed605-a3dd-4d5a-a692-a87037af107b" providerId="ADAL" clId="{FA816255-E05D-4E89-B9CD-594FC040AD65}" dt="2023-02-28T13:41:53.755" v="1235" actId="208"/>
          <ac:spMkLst>
            <pc:docMk/>
            <pc:sldMk cId="374386397" sldId="500"/>
            <ac:spMk id="7" creationId="{A6F5A4BB-EB4F-3394-B8BB-2E675501A30A}"/>
          </ac:spMkLst>
        </pc:spChg>
        <pc:spChg chg="add mod">
          <ac:chgData name="Weifeng Xu" userId="e7aed605-a3dd-4d5a-a692-a87037af107b" providerId="ADAL" clId="{FA816255-E05D-4E89-B9CD-594FC040AD65}" dt="2023-02-28T13:42:31.034" v="1264" actId="1076"/>
          <ac:spMkLst>
            <pc:docMk/>
            <pc:sldMk cId="374386397" sldId="500"/>
            <ac:spMk id="8" creationId="{2F7FE253-246A-89A6-DCA6-B8AC4C0D7E49}"/>
          </ac:spMkLst>
        </pc:spChg>
        <pc:picChg chg="add mod">
          <ac:chgData name="Weifeng Xu" userId="e7aed605-a3dd-4d5a-a692-a87037af107b" providerId="ADAL" clId="{FA816255-E05D-4E89-B9CD-594FC040AD65}" dt="2023-02-28T13:34:58.952" v="1172" actId="1076"/>
          <ac:picMkLst>
            <pc:docMk/>
            <pc:sldMk cId="374386397" sldId="500"/>
            <ac:picMk id="4" creationId="{F4C5D660-1E00-1926-D6FC-43657D9F27B1}"/>
          </ac:picMkLst>
        </pc:picChg>
      </pc:sldChg>
      <pc:sldChg chg="addSp delSp modSp new del mod modClrScheme chgLayout">
        <pc:chgData name="Weifeng Xu" userId="e7aed605-a3dd-4d5a-a692-a87037af107b" providerId="ADAL" clId="{FA816255-E05D-4E89-B9CD-594FC040AD65}" dt="2023-08-29T19:44:33.731" v="2273" actId="47"/>
        <pc:sldMkLst>
          <pc:docMk/>
          <pc:sldMk cId="2233335923" sldId="501"/>
        </pc:sldMkLst>
        <pc:spChg chg="del">
          <ac:chgData name="Weifeng Xu" userId="e7aed605-a3dd-4d5a-a692-a87037af107b" providerId="ADAL" clId="{FA816255-E05D-4E89-B9CD-594FC040AD65}" dt="2023-02-28T13:44:04.852" v="1266" actId="700"/>
          <ac:spMkLst>
            <pc:docMk/>
            <pc:sldMk cId="2233335923" sldId="501"/>
            <ac:spMk id="2" creationId="{62FB8F07-9FF6-2AC5-09FA-3764895301E7}"/>
          </ac:spMkLst>
        </pc:spChg>
        <pc:spChg chg="add mod">
          <ac:chgData name="Weifeng Xu" userId="e7aed605-a3dd-4d5a-a692-a87037af107b" providerId="ADAL" clId="{FA816255-E05D-4E89-B9CD-594FC040AD65}" dt="2023-02-28T13:46:21.831" v="1376" actId="6549"/>
          <ac:spMkLst>
            <pc:docMk/>
            <pc:sldMk cId="2233335923" sldId="501"/>
            <ac:spMk id="5" creationId="{A59B9F7A-8560-3868-6591-16162A8DAC4C}"/>
          </ac:spMkLst>
        </pc:spChg>
        <pc:picChg chg="add mod">
          <ac:chgData name="Weifeng Xu" userId="e7aed605-a3dd-4d5a-a692-a87037af107b" providerId="ADAL" clId="{FA816255-E05D-4E89-B9CD-594FC040AD65}" dt="2023-02-28T13:45:24.139" v="1323" actId="1076"/>
          <ac:picMkLst>
            <pc:docMk/>
            <pc:sldMk cId="2233335923" sldId="501"/>
            <ac:picMk id="4" creationId="{C3736171-584E-E604-0314-91586E53384C}"/>
          </ac:picMkLst>
        </pc:picChg>
        <pc:cxnChg chg="add mod">
          <ac:chgData name="Weifeng Xu" userId="e7aed605-a3dd-4d5a-a692-a87037af107b" providerId="ADAL" clId="{FA816255-E05D-4E89-B9CD-594FC040AD65}" dt="2023-02-28T13:45:57.297" v="1362" actId="14100"/>
          <ac:cxnSpMkLst>
            <pc:docMk/>
            <pc:sldMk cId="2233335923" sldId="501"/>
            <ac:cxnSpMk id="7" creationId="{343D5623-E584-C156-1340-BACB31068094}"/>
          </ac:cxnSpMkLst>
        </pc:cxnChg>
      </pc:sldChg>
      <pc:sldChg chg="addSp delSp modSp new del mod ord">
        <pc:chgData name="Weifeng Xu" userId="e7aed605-a3dd-4d5a-a692-a87037af107b" providerId="ADAL" clId="{FA816255-E05D-4E89-B9CD-594FC040AD65}" dt="2023-02-28T14:40:44.670" v="1576" actId="47"/>
        <pc:sldMkLst>
          <pc:docMk/>
          <pc:sldMk cId="3475069336" sldId="502"/>
        </pc:sldMkLst>
        <pc:spChg chg="add mod">
          <ac:chgData name="Weifeng Xu" userId="e7aed605-a3dd-4d5a-a692-a87037af107b" providerId="ADAL" clId="{FA816255-E05D-4E89-B9CD-594FC040AD65}" dt="2023-02-28T14:25:21.756" v="1461" actId="6549"/>
          <ac:spMkLst>
            <pc:docMk/>
            <pc:sldMk cId="3475069336" sldId="502"/>
            <ac:spMk id="9" creationId="{C158F936-46EF-E4F6-A556-12E025DBB914}"/>
          </ac:spMkLst>
        </pc:spChg>
        <pc:picChg chg="add mod">
          <ac:chgData name="Weifeng Xu" userId="e7aed605-a3dd-4d5a-a692-a87037af107b" providerId="ADAL" clId="{FA816255-E05D-4E89-B9CD-594FC040AD65}" dt="2023-02-28T13:55:12.870" v="1386" actId="1076"/>
          <ac:picMkLst>
            <pc:docMk/>
            <pc:sldMk cId="3475069336" sldId="502"/>
            <ac:picMk id="3" creationId="{AD7BB36D-BC79-087C-6814-47D63A8BD77E}"/>
          </ac:picMkLst>
        </pc:picChg>
        <pc:picChg chg="add del mod">
          <ac:chgData name="Weifeng Xu" userId="e7aed605-a3dd-4d5a-a692-a87037af107b" providerId="ADAL" clId="{FA816255-E05D-4E89-B9CD-594FC040AD65}" dt="2023-02-28T13:54:55.486" v="1383" actId="478"/>
          <ac:picMkLst>
            <pc:docMk/>
            <pc:sldMk cId="3475069336" sldId="502"/>
            <ac:picMk id="5" creationId="{9CC2C636-ADBD-73DD-64EE-46BF5CECA7E9}"/>
          </ac:picMkLst>
        </pc:picChg>
        <pc:picChg chg="add mod">
          <ac:chgData name="Weifeng Xu" userId="e7aed605-a3dd-4d5a-a692-a87037af107b" providerId="ADAL" clId="{FA816255-E05D-4E89-B9CD-594FC040AD65}" dt="2023-02-28T14:11:39.078" v="1393" actId="1076"/>
          <ac:picMkLst>
            <pc:docMk/>
            <pc:sldMk cId="3475069336" sldId="502"/>
            <ac:picMk id="7" creationId="{7F789D82-1092-2387-8EDE-4E058440003D}"/>
          </ac:picMkLst>
        </pc:picChg>
        <pc:picChg chg="add mod">
          <ac:chgData name="Weifeng Xu" userId="e7aed605-a3dd-4d5a-a692-a87037af107b" providerId="ADAL" clId="{FA816255-E05D-4E89-B9CD-594FC040AD65}" dt="2023-02-28T14:11:43.041" v="1395" actId="1076"/>
          <ac:picMkLst>
            <pc:docMk/>
            <pc:sldMk cId="3475069336" sldId="502"/>
            <ac:picMk id="8" creationId="{A610F924-726A-DF39-068F-A5FB150B82EE}"/>
          </ac:picMkLst>
        </pc:picChg>
      </pc:sldChg>
      <pc:sldChg chg="addSp delSp modSp new del mod">
        <pc:chgData name="Weifeng Xu" userId="e7aed605-a3dd-4d5a-a692-a87037af107b" providerId="ADAL" clId="{FA816255-E05D-4E89-B9CD-594FC040AD65}" dt="2023-08-29T19:44:21.426" v="2272" actId="47"/>
        <pc:sldMkLst>
          <pc:docMk/>
          <pc:sldMk cId="1820210214" sldId="503"/>
        </pc:sldMkLst>
        <pc:picChg chg="add del mod">
          <ac:chgData name="Weifeng Xu" userId="e7aed605-a3dd-4d5a-a692-a87037af107b" providerId="ADAL" clId="{FA816255-E05D-4E89-B9CD-594FC040AD65}" dt="2023-02-28T14:11:37.294" v="1392" actId="21"/>
          <ac:picMkLst>
            <pc:docMk/>
            <pc:sldMk cId="1820210214" sldId="503"/>
            <ac:picMk id="3" creationId="{2532C692-60B9-96E5-2453-BE1813B2991D}"/>
          </ac:picMkLst>
        </pc:picChg>
      </pc:sldChg>
      <pc:sldChg chg="addSp delSp modSp new mod modClrScheme chgLayout modNotesTx">
        <pc:chgData name="Weifeng Xu" userId="e7aed605-a3dd-4d5a-a692-a87037af107b" providerId="ADAL" clId="{FA816255-E05D-4E89-B9CD-594FC040AD65}" dt="2023-02-28T14:37:45.529" v="1543" actId="14100"/>
        <pc:sldMkLst>
          <pc:docMk/>
          <pc:sldMk cId="3399328971" sldId="504"/>
        </pc:sldMkLst>
        <pc:spChg chg="del">
          <ac:chgData name="Weifeng Xu" userId="e7aed605-a3dd-4d5a-a692-a87037af107b" providerId="ADAL" clId="{FA816255-E05D-4E89-B9CD-594FC040AD65}" dt="2023-02-28T14:28:46.849" v="1465" actId="700"/>
          <ac:spMkLst>
            <pc:docMk/>
            <pc:sldMk cId="3399328971" sldId="504"/>
            <ac:spMk id="2" creationId="{F5EE41A6-5499-4F4A-E96D-04CFDA87589E}"/>
          </ac:spMkLst>
        </pc:spChg>
        <pc:spChg chg="add mod">
          <ac:chgData name="Weifeng Xu" userId="e7aed605-a3dd-4d5a-a692-a87037af107b" providerId="ADAL" clId="{FA816255-E05D-4E89-B9CD-594FC040AD65}" dt="2023-02-28T14:29:36.503" v="1534" actId="1076"/>
          <ac:spMkLst>
            <pc:docMk/>
            <pc:sldMk cId="3399328971" sldId="504"/>
            <ac:spMk id="5" creationId="{CF2C131D-40C8-8535-FFB7-4DBCC6D47EBC}"/>
          </ac:spMkLst>
        </pc:spChg>
        <pc:spChg chg="add mod">
          <ac:chgData name="Weifeng Xu" userId="e7aed605-a3dd-4d5a-a692-a87037af107b" providerId="ADAL" clId="{FA816255-E05D-4E89-B9CD-594FC040AD65}" dt="2023-02-28T14:37:45.529" v="1543" actId="14100"/>
          <ac:spMkLst>
            <pc:docMk/>
            <pc:sldMk cId="3399328971" sldId="504"/>
            <ac:spMk id="7" creationId="{3FB5296F-5B03-3582-AAEE-09D90D8AC885}"/>
          </ac:spMkLst>
        </pc:spChg>
        <pc:picChg chg="add mod">
          <ac:chgData name="Weifeng Xu" userId="e7aed605-a3dd-4d5a-a692-a87037af107b" providerId="ADAL" clId="{FA816255-E05D-4E89-B9CD-594FC040AD65}" dt="2023-02-28T14:28:49.641" v="1467" actId="1076"/>
          <ac:picMkLst>
            <pc:docMk/>
            <pc:sldMk cId="3399328971" sldId="504"/>
            <ac:picMk id="4" creationId="{20BB4CEF-E970-53FB-DB5B-9EBB84A58F8A}"/>
          </ac:picMkLst>
        </pc:picChg>
      </pc:sldChg>
      <pc:sldChg chg="addSp modSp new del mod modClrScheme chgLayout">
        <pc:chgData name="Weifeng Xu" userId="e7aed605-a3dd-4d5a-a692-a87037af107b" providerId="ADAL" clId="{FA816255-E05D-4E89-B9CD-594FC040AD65}" dt="2023-02-28T14:40:44.040" v="1575" actId="47"/>
        <pc:sldMkLst>
          <pc:docMk/>
          <pc:sldMk cId="2135520206" sldId="505"/>
        </pc:sldMkLst>
        <pc:spChg chg="add mod">
          <ac:chgData name="Weifeng Xu" userId="e7aed605-a3dd-4d5a-a692-a87037af107b" providerId="ADAL" clId="{FA816255-E05D-4E89-B9CD-594FC040AD65}" dt="2023-02-28T14:39:43.077" v="1574" actId="20577"/>
          <ac:spMkLst>
            <pc:docMk/>
            <pc:sldMk cId="2135520206" sldId="505"/>
            <ac:spMk id="2" creationId="{1AF4932F-9E51-C27A-3D71-3804E895026C}"/>
          </ac:spMkLst>
        </pc:spChg>
        <pc:spChg chg="add mod">
          <ac:chgData name="Weifeng Xu" userId="e7aed605-a3dd-4d5a-a692-a87037af107b" providerId="ADAL" clId="{FA816255-E05D-4E89-B9CD-594FC040AD65}" dt="2023-02-28T14:39:10.776" v="1545" actId="700"/>
          <ac:spMkLst>
            <pc:docMk/>
            <pc:sldMk cId="2135520206" sldId="505"/>
            <ac:spMk id="3" creationId="{892B6520-40A6-DA3B-5F71-80DFCA644761}"/>
          </ac:spMkLst>
        </pc:spChg>
      </pc:sldChg>
      <pc:sldChg chg="addSp delSp modSp add mod">
        <pc:chgData name="Weifeng Xu" userId="e7aed605-a3dd-4d5a-a692-a87037af107b" providerId="ADAL" clId="{FA816255-E05D-4E89-B9CD-594FC040AD65}" dt="2024-02-01T03:27:05.209" v="2659" actId="20577"/>
        <pc:sldMkLst>
          <pc:docMk/>
          <pc:sldMk cId="2249420789" sldId="505"/>
        </pc:sldMkLst>
        <pc:spChg chg="del mod">
          <ac:chgData name="Weifeng Xu" userId="e7aed605-a3dd-4d5a-a692-a87037af107b" providerId="ADAL" clId="{FA816255-E05D-4E89-B9CD-594FC040AD65}" dt="2024-02-01T03:21:50.128" v="2537" actId="478"/>
          <ac:spMkLst>
            <pc:docMk/>
            <pc:sldMk cId="2249420789" sldId="505"/>
            <ac:spMk id="2" creationId="{30A41DEB-A109-2CAC-48FB-C23BCEF637F1}"/>
          </ac:spMkLst>
        </pc:spChg>
        <pc:spChg chg="del mod">
          <ac:chgData name="Weifeng Xu" userId="e7aed605-a3dd-4d5a-a692-a87037af107b" providerId="ADAL" clId="{FA816255-E05D-4E89-B9CD-594FC040AD65}" dt="2023-08-29T13:40:37.996" v="1888" actId="478"/>
          <ac:spMkLst>
            <pc:docMk/>
            <pc:sldMk cId="2249420789" sldId="505"/>
            <ac:spMk id="3" creationId="{57C43E80-8623-C847-A90C-D8DA224DBE77}"/>
          </ac:spMkLst>
        </pc:spChg>
        <pc:spChg chg="mod">
          <ac:chgData name="Weifeng Xu" userId="e7aed605-a3dd-4d5a-a692-a87037af107b" providerId="ADAL" clId="{FA816255-E05D-4E89-B9CD-594FC040AD65}" dt="2024-01-29T13:50:41.152" v="2448" actId="1076"/>
          <ac:spMkLst>
            <pc:docMk/>
            <pc:sldMk cId="2249420789" sldId="505"/>
            <ac:spMk id="6" creationId="{CEFCA664-8861-49EE-97F1-94D59CA66D1B}"/>
          </ac:spMkLst>
        </pc:spChg>
        <pc:graphicFrameChg chg="add mod modGraphic">
          <ac:chgData name="Weifeng Xu" userId="e7aed605-a3dd-4d5a-a692-a87037af107b" providerId="ADAL" clId="{FA816255-E05D-4E89-B9CD-594FC040AD65}" dt="2024-02-01T03:27:05.209" v="2659" actId="20577"/>
          <ac:graphicFrameMkLst>
            <pc:docMk/>
            <pc:sldMk cId="2249420789" sldId="505"/>
            <ac:graphicFrameMk id="14" creationId="{8BA32018-8CE9-3C30-A1AB-87E506452B43}"/>
          </ac:graphicFrameMkLst>
        </pc:graphicFrameChg>
        <pc:picChg chg="mod">
          <ac:chgData name="Weifeng Xu" userId="e7aed605-a3dd-4d5a-a692-a87037af107b" providerId="ADAL" clId="{FA816255-E05D-4E89-B9CD-594FC040AD65}" dt="2024-01-29T13:50:39.697" v="2447" actId="1076"/>
          <ac:picMkLst>
            <pc:docMk/>
            <pc:sldMk cId="2249420789" sldId="505"/>
            <ac:picMk id="5" creationId="{6E8BC2A8-618E-4545-8366-359692B7BC39}"/>
          </ac:picMkLst>
        </pc:picChg>
      </pc:sldChg>
      <pc:sldChg chg="addSp delSp modSp new mod setBg modClrScheme chgLayout">
        <pc:chgData name="Weifeng Xu" userId="e7aed605-a3dd-4d5a-a692-a87037af107b" providerId="ADAL" clId="{FA816255-E05D-4E89-B9CD-594FC040AD65}" dt="2023-09-03T20:36:41.629" v="2357" actId="108"/>
        <pc:sldMkLst>
          <pc:docMk/>
          <pc:sldMk cId="3196959987" sldId="506"/>
        </pc:sldMkLst>
        <pc:spChg chg="del mod ord">
          <ac:chgData name="Weifeng Xu" userId="e7aed605-a3dd-4d5a-a692-a87037af107b" providerId="ADAL" clId="{FA816255-E05D-4E89-B9CD-594FC040AD65}" dt="2023-09-03T20:26:05.008" v="2292" actId="700"/>
          <ac:spMkLst>
            <pc:docMk/>
            <pc:sldMk cId="3196959987" sldId="506"/>
            <ac:spMk id="2" creationId="{D1FB0BE6-A9A4-FB51-8989-7DB724544624}"/>
          </ac:spMkLst>
        </pc:spChg>
        <pc:spChg chg="del mod ord">
          <ac:chgData name="Weifeng Xu" userId="e7aed605-a3dd-4d5a-a692-a87037af107b" providerId="ADAL" clId="{FA816255-E05D-4E89-B9CD-594FC040AD65}" dt="2023-09-03T20:26:05.008" v="2292" actId="700"/>
          <ac:spMkLst>
            <pc:docMk/>
            <pc:sldMk cId="3196959987" sldId="506"/>
            <ac:spMk id="3" creationId="{34058297-C926-7F2C-0C50-B449616FCF55}"/>
          </ac:spMkLst>
        </pc:spChg>
        <pc:spChg chg="add mod ord">
          <ac:chgData name="Weifeng Xu" userId="e7aed605-a3dd-4d5a-a692-a87037af107b" providerId="ADAL" clId="{FA816255-E05D-4E89-B9CD-594FC040AD65}" dt="2023-09-03T20:33:28.764" v="2350" actId="26606"/>
          <ac:spMkLst>
            <pc:docMk/>
            <pc:sldMk cId="3196959987" sldId="506"/>
            <ac:spMk id="4" creationId="{BDAD3DFD-1DC7-B017-3572-0B51E6108F91}"/>
          </ac:spMkLst>
        </pc:spChg>
        <pc:spChg chg="add mod ord">
          <ac:chgData name="Weifeng Xu" userId="e7aed605-a3dd-4d5a-a692-a87037af107b" providerId="ADAL" clId="{FA816255-E05D-4E89-B9CD-594FC040AD65}" dt="2023-09-03T20:36:41.629" v="2357" actId="108"/>
          <ac:spMkLst>
            <pc:docMk/>
            <pc:sldMk cId="3196959987" sldId="506"/>
            <ac:spMk id="5" creationId="{F922496E-75FA-0D00-751B-8512F88BAD9D}"/>
          </ac:spMkLst>
        </pc:spChg>
        <pc:spChg chg="add del">
          <ac:chgData name="Weifeng Xu" userId="e7aed605-a3dd-4d5a-a692-a87037af107b" providerId="ADAL" clId="{FA816255-E05D-4E89-B9CD-594FC040AD65}" dt="2023-09-03T20:33:28.764" v="2350" actId="26606"/>
          <ac:spMkLst>
            <pc:docMk/>
            <pc:sldMk cId="3196959987" sldId="506"/>
            <ac:spMk id="9" creationId="{DF8BC164-E230-753F-2C7E-B4EE7BA77CF1}"/>
          </ac:spMkLst>
        </pc:spChg>
        <pc:spChg chg="add del">
          <ac:chgData name="Weifeng Xu" userId="e7aed605-a3dd-4d5a-a692-a87037af107b" providerId="ADAL" clId="{FA816255-E05D-4E89-B9CD-594FC040AD65}" dt="2023-09-03T20:33:17.396" v="2348" actId="26606"/>
          <ac:spMkLst>
            <pc:docMk/>
            <pc:sldMk cId="3196959987" sldId="506"/>
            <ac:spMk id="11" creationId="{2EB492CD-616E-47F8-933B-5E2D952A0593}"/>
          </ac:spMkLst>
        </pc:spChg>
        <pc:spChg chg="add del">
          <ac:chgData name="Weifeng Xu" userId="e7aed605-a3dd-4d5a-a692-a87037af107b" providerId="ADAL" clId="{FA816255-E05D-4E89-B9CD-594FC040AD65}" dt="2023-09-03T20:33:17.396" v="2348" actId="26606"/>
          <ac:spMkLst>
            <pc:docMk/>
            <pc:sldMk cId="3196959987" sldId="506"/>
            <ac:spMk id="13" creationId="{59383CF9-23B5-4335-9B21-1791C4CF1C75}"/>
          </ac:spMkLst>
        </pc:spChg>
        <pc:spChg chg="add del">
          <ac:chgData name="Weifeng Xu" userId="e7aed605-a3dd-4d5a-a692-a87037af107b" providerId="ADAL" clId="{FA816255-E05D-4E89-B9CD-594FC040AD65}" dt="2023-09-03T20:33:17.396" v="2348" actId="26606"/>
          <ac:spMkLst>
            <pc:docMk/>
            <pc:sldMk cId="3196959987" sldId="506"/>
            <ac:spMk id="15" creationId="{0007FE00-9498-4706-B255-6437B0252C02}"/>
          </ac:spMkLst>
        </pc:spChg>
        <pc:picChg chg="add mod">
          <ac:chgData name="Weifeng Xu" userId="e7aed605-a3dd-4d5a-a692-a87037af107b" providerId="ADAL" clId="{FA816255-E05D-4E89-B9CD-594FC040AD65}" dt="2023-09-03T20:33:28.764" v="2350" actId="26606"/>
          <ac:picMkLst>
            <pc:docMk/>
            <pc:sldMk cId="3196959987" sldId="506"/>
            <ac:picMk id="6" creationId="{F855ED4F-8BFA-8227-B6B4-76144EC44D24}"/>
          </ac:picMkLst>
        </pc:picChg>
        <pc:cxnChg chg="add del">
          <ac:chgData name="Weifeng Xu" userId="e7aed605-a3dd-4d5a-a692-a87037af107b" providerId="ADAL" clId="{FA816255-E05D-4E89-B9CD-594FC040AD65}" dt="2023-09-03T20:33:28.764" v="2350" actId="26606"/>
          <ac:cxnSpMkLst>
            <pc:docMk/>
            <pc:sldMk cId="3196959987" sldId="506"/>
            <ac:cxnSpMk id="8" creationId="{FC23E3B9-5ABF-58B3-E2B0-E9A5DAA90037}"/>
          </ac:cxnSpMkLst>
        </pc:cxnChg>
      </pc:sldChg>
      <pc:sldChg chg="addSp delSp new mod modClrScheme chgLayout">
        <pc:chgData name="Weifeng Xu" userId="e7aed605-a3dd-4d5a-a692-a87037af107b" providerId="ADAL" clId="{FA816255-E05D-4E89-B9CD-594FC040AD65}" dt="2024-01-30T21:48:36.252" v="2452"/>
        <pc:sldMkLst>
          <pc:docMk/>
          <pc:sldMk cId="3006065937" sldId="507"/>
        </pc:sldMkLst>
        <pc:spChg chg="del">
          <ac:chgData name="Weifeng Xu" userId="e7aed605-a3dd-4d5a-a692-a87037af107b" providerId="ADAL" clId="{FA816255-E05D-4E89-B9CD-594FC040AD65}" dt="2024-01-30T21:48:31.345" v="2451" actId="700"/>
          <ac:spMkLst>
            <pc:docMk/>
            <pc:sldMk cId="3006065937" sldId="507"/>
            <ac:spMk id="2" creationId="{F280CC40-7847-2DF4-BD6C-DA2E0770DEB8}"/>
          </ac:spMkLst>
        </pc:spChg>
        <pc:spChg chg="del">
          <ac:chgData name="Weifeng Xu" userId="e7aed605-a3dd-4d5a-a692-a87037af107b" providerId="ADAL" clId="{FA816255-E05D-4E89-B9CD-594FC040AD65}" dt="2024-01-30T21:48:31.345" v="2451" actId="700"/>
          <ac:spMkLst>
            <pc:docMk/>
            <pc:sldMk cId="3006065937" sldId="507"/>
            <ac:spMk id="3" creationId="{16B20950-D1EA-F8D1-CAD3-47AAED2C5770}"/>
          </ac:spMkLst>
        </pc:spChg>
        <pc:picChg chg="add">
          <ac:chgData name="Weifeng Xu" userId="e7aed605-a3dd-4d5a-a692-a87037af107b" providerId="ADAL" clId="{FA816255-E05D-4E89-B9CD-594FC040AD65}" dt="2024-01-30T21:48:36.252" v="2452"/>
          <ac:picMkLst>
            <pc:docMk/>
            <pc:sldMk cId="3006065937" sldId="507"/>
            <ac:picMk id="1026" creationId="{1C159DE2-C218-3FA2-8FA4-88C586E6C06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4</a:t>
            </a:fld>
            <a:endParaRPr lang="en-US"/>
          </a:p>
        </p:txBody>
      </p:sp>
    </p:spTree>
    <p:extLst>
      <p:ext uri="{BB962C8B-B14F-4D97-AF65-F5344CB8AC3E}">
        <p14:creationId xmlns:p14="http://schemas.microsoft.com/office/powerpoint/2010/main" val="695864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47</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nmap</a:t>
            </a:r>
            <a:r>
              <a:rPr lang="en-US" dirty="0"/>
              <a:t> localhost -p 21</a:t>
            </a:r>
          </a:p>
        </p:txBody>
      </p:sp>
      <p:sp>
        <p:nvSpPr>
          <p:cNvPr id="4" name="Slide Number Placeholder 3"/>
          <p:cNvSpPr>
            <a:spLocks noGrp="1"/>
          </p:cNvSpPr>
          <p:nvPr>
            <p:ph type="sldNum" sz="quarter" idx="5"/>
          </p:nvPr>
        </p:nvSpPr>
        <p:spPr/>
        <p:txBody>
          <a:bodyPr/>
          <a:lstStyle/>
          <a:p>
            <a:fld id="{8349544B-F866-4ED0-8997-24601187AE87}" type="slidenum">
              <a:rPr lang="en-US" smtClean="0"/>
              <a:t>53</a:t>
            </a:fld>
            <a:endParaRPr lang="en-US"/>
          </a:p>
        </p:txBody>
      </p:sp>
    </p:spTree>
    <p:extLst>
      <p:ext uri="{BB962C8B-B14F-4D97-AF65-F5344CB8AC3E}">
        <p14:creationId xmlns:p14="http://schemas.microsoft.com/office/powerpoint/2010/main" val="266408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56</a:t>
            </a:fld>
            <a:endParaRPr lang="en-US"/>
          </a:p>
        </p:txBody>
      </p:sp>
    </p:spTree>
    <p:extLst>
      <p:ext uri="{BB962C8B-B14F-4D97-AF65-F5344CB8AC3E}">
        <p14:creationId xmlns:p14="http://schemas.microsoft.com/office/powerpoint/2010/main" val="423995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59</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9</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10</a:t>
            </a:fld>
            <a:endParaRPr lang="en-US"/>
          </a:p>
        </p:txBody>
      </p:sp>
    </p:spTree>
    <p:extLst>
      <p:ext uri="{BB962C8B-B14F-4D97-AF65-F5344CB8AC3E}">
        <p14:creationId xmlns:p14="http://schemas.microsoft.com/office/powerpoint/2010/main" val="150720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17</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19</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24</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33</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9938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8.png"/><Relationship Id="rId9" Type="http://schemas.openxmlformats.org/officeDocument/2006/relationships/customXml" Target="../ink/ink7.xml"/><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1.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863409" y="989028"/>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420170" y="2274903"/>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graphicFrame>
        <p:nvGraphicFramePr>
          <p:cNvPr id="14" name="Table 16">
            <a:extLst>
              <a:ext uri="{FF2B5EF4-FFF2-40B4-BE49-F238E27FC236}">
                <a16:creationId xmlns:a16="http://schemas.microsoft.com/office/drawing/2014/main" id="{8BA32018-8CE9-3C30-A1AB-87E506452B43}"/>
              </a:ext>
            </a:extLst>
          </p:cNvPr>
          <p:cNvGraphicFramePr>
            <a:graphicFrameLocks noGrp="1"/>
          </p:cNvGraphicFramePr>
          <p:nvPr>
            <p:extLst>
              <p:ext uri="{D42A27DB-BD31-4B8C-83A1-F6EECF244321}">
                <p14:modId xmlns:p14="http://schemas.microsoft.com/office/powerpoint/2010/main" val="4132298924"/>
              </p:ext>
            </p:extLst>
          </p:nvPr>
        </p:nvGraphicFramePr>
        <p:xfrm>
          <a:off x="748862" y="4125461"/>
          <a:ext cx="4901113" cy="2026920"/>
        </p:xfrm>
        <a:graphic>
          <a:graphicData uri="http://schemas.openxmlformats.org/drawingml/2006/table">
            <a:tbl>
              <a:tblPr firstRow="1" bandRow="1">
                <a:tableStyleId>{5940675A-B579-460E-94D1-54222C63F5DA}</a:tableStyleId>
              </a:tblPr>
              <a:tblGrid>
                <a:gridCol w="1032828">
                  <a:extLst>
                    <a:ext uri="{9D8B030D-6E8A-4147-A177-3AD203B41FA5}">
                      <a16:colId xmlns:a16="http://schemas.microsoft.com/office/drawing/2014/main" val="2532832858"/>
                    </a:ext>
                  </a:extLst>
                </a:gridCol>
                <a:gridCol w="2009917">
                  <a:extLst>
                    <a:ext uri="{9D8B030D-6E8A-4147-A177-3AD203B41FA5}">
                      <a16:colId xmlns:a16="http://schemas.microsoft.com/office/drawing/2014/main" val="1399489213"/>
                    </a:ext>
                  </a:extLst>
                </a:gridCol>
                <a:gridCol w="1858368">
                  <a:extLst>
                    <a:ext uri="{9D8B030D-6E8A-4147-A177-3AD203B41FA5}">
                      <a16:colId xmlns:a16="http://schemas.microsoft.com/office/drawing/2014/main" val="1765312138"/>
                    </a:ext>
                  </a:extLst>
                </a:gridCol>
              </a:tblGrid>
              <a:tr h="370840">
                <a:tc>
                  <a:txBody>
                    <a:bodyPr/>
                    <a:lstStyle/>
                    <a:p>
                      <a:endParaRPr lang="en-US" b="1" dirty="0"/>
                    </a:p>
                  </a:txBody>
                  <a:tcPr/>
                </a:tc>
                <a:tc>
                  <a:txBody>
                    <a:bodyPr/>
                    <a:lstStyle/>
                    <a:p>
                      <a:r>
                        <a:rPr lang="en-US" b="1" dirty="0"/>
                        <a:t>Storage</a:t>
                      </a:r>
                    </a:p>
                  </a:txBody>
                  <a:tcPr/>
                </a:tc>
                <a:tc>
                  <a:txBody>
                    <a:bodyPr/>
                    <a:lstStyle/>
                    <a:p>
                      <a:r>
                        <a:rPr lang="en-US" sz="1800" b="1" dirty="0"/>
                        <a:t>File Storage</a:t>
                      </a:r>
                      <a:endParaRPr lang="en-US" b="1" dirty="0"/>
                    </a:p>
                  </a:txBody>
                  <a:tcPr/>
                </a:tc>
                <a:extLst>
                  <a:ext uri="{0D108BD9-81ED-4DB2-BD59-A6C34878D82A}">
                    <a16:rowId xmlns:a16="http://schemas.microsoft.com/office/drawing/2014/main" val="1425350776"/>
                  </a:ext>
                </a:extLst>
              </a:tr>
              <a:tr h="370840">
                <a:tc>
                  <a:txBody>
                    <a:bodyPr/>
                    <a:lstStyle/>
                    <a:p>
                      <a:r>
                        <a:rPr lang="en-US" dirty="0"/>
                        <a:t>Unit</a:t>
                      </a:r>
                    </a:p>
                  </a:txBody>
                  <a:tcPr/>
                </a:tc>
                <a:tc>
                  <a:txBody>
                    <a:bodyPr/>
                    <a:lstStyle/>
                    <a:p>
                      <a:r>
                        <a:rPr lang="en-US" dirty="0"/>
                        <a:t>Box</a:t>
                      </a:r>
                    </a:p>
                  </a:txBody>
                  <a:tcPr/>
                </a:tc>
                <a:tc>
                  <a:txBody>
                    <a:bodyPr/>
                    <a:lstStyle/>
                    <a:p>
                      <a:r>
                        <a:rPr lang="en-US" dirty="0"/>
                        <a:t>Sector</a:t>
                      </a:r>
                    </a:p>
                  </a:txBody>
                  <a:tcPr/>
                </a:tc>
                <a:extLst>
                  <a:ext uri="{0D108BD9-81ED-4DB2-BD59-A6C34878D82A}">
                    <a16:rowId xmlns:a16="http://schemas.microsoft.com/office/drawing/2014/main" val="1345171180"/>
                  </a:ext>
                </a:extLst>
              </a:tr>
              <a:tr h="370840">
                <a:tc>
                  <a:txBody>
                    <a:bodyPr/>
                    <a:lstStyle/>
                    <a:p>
                      <a:r>
                        <a:rPr lang="en-US" dirty="0"/>
                        <a:t>Usage</a:t>
                      </a:r>
                    </a:p>
                  </a:txBody>
                  <a:tcPr/>
                </a:tc>
                <a:tc>
                  <a:txBody>
                    <a:bodyPr/>
                    <a:lstStyle/>
                    <a:p>
                      <a:r>
                        <a:rPr lang="en-US" dirty="0"/>
                        <a:t>Person rents boxes</a:t>
                      </a:r>
                    </a:p>
                  </a:txBody>
                  <a:tcPr/>
                </a:tc>
                <a:tc>
                  <a:txBody>
                    <a:bodyPr/>
                    <a:lstStyle/>
                    <a:p>
                      <a:r>
                        <a:rPr lang="en-US" dirty="0"/>
                        <a:t>File uses sectors</a:t>
                      </a:r>
                    </a:p>
                  </a:txBody>
                  <a:tcPr/>
                </a:tc>
                <a:extLst>
                  <a:ext uri="{0D108BD9-81ED-4DB2-BD59-A6C34878D82A}">
                    <a16:rowId xmlns:a16="http://schemas.microsoft.com/office/drawing/2014/main" val="1001699185"/>
                  </a:ext>
                </a:extLst>
              </a:tr>
              <a:tr h="370840">
                <a:tc>
                  <a:txBody>
                    <a:bodyPr/>
                    <a:lstStyle/>
                    <a:p>
                      <a:r>
                        <a:rPr lang="en-US" dirty="0"/>
                        <a:t>Management system</a:t>
                      </a:r>
                    </a:p>
                  </a:txBody>
                  <a:tcPr/>
                </a:tc>
                <a:tc>
                  <a:txBody>
                    <a:bodyPr/>
                    <a:lstStyle/>
                    <a:p>
                      <a:r>
                        <a:rPr lang="en-US" dirty="0"/>
                        <a:t>Rental management system</a:t>
                      </a:r>
                    </a:p>
                  </a:txBody>
                  <a:tcPr/>
                </a:tc>
                <a:tc>
                  <a:txBody>
                    <a:bodyPr/>
                    <a:lstStyle/>
                    <a:p>
                      <a:r>
                        <a:rPr lang="en-US" dirty="0"/>
                        <a:t>File management system, (e.g., FAT)</a:t>
                      </a:r>
                    </a:p>
                  </a:txBody>
                  <a:tcPr/>
                </a:tc>
                <a:extLst>
                  <a:ext uri="{0D108BD9-81ED-4DB2-BD59-A6C34878D82A}">
                    <a16:rowId xmlns:a16="http://schemas.microsoft.com/office/drawing/2014/main" val="847966125"/>
                  </a:ext>
                </a:extLst>
              </a:tr>
            </a:tbl>
          </a:graphicData>
        </a:graphic>
      </p:graphicFrame>
    </p:spTree>
    <p:extLst>
      <p:ext uri="{BB962C8B-B14F-4D97-AF65-F5344CB8AC3E}">
        <p14:creationId xmlns:p14="http://schemas.microsoft.com/office/powerpoint/2010/main" val="224942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482928"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pPr lvl="1"/>
            <a:r>
              <a:rPr lang="en-GB" dirty="0"/>
              <a:t> The same techniques can be utilized to investigate different types of devices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objects under </a:t>
            </a:r>
            <a:r>
              <a:rPr lang="en-GB" dirty="0">
                <a:latin typeface="OCRB" panose="020B0609020202020204" pitchFamily="49" charset="0"/>
              </a:rPr>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1725128" cy="369332"/>
          </a:xfrm>
          <a:prstGeom prst="rect">
            <a:avLst/>
          </a:prstGeom>
          <a:noFill/>
        </p:spPr>
        <p:txBody>
          <a:bodyPr wrap="square">
            <a:spAutoFit/>
          </a:bodyPr>
          <a:lstStyle/>
          <a:p>
            <a:r>
              <a:rPr lang="en-GB" b="0" i="0" dirty="0">
                <a:solidFill>
                  <a:srgbClr val="374151"/>
                </a:solidFill>
                <a:effectLst/>
                <a:latin typeface="Söhne"/>
              </a:rPr>
              <a:t>same as </a:t>
            </a:r>
            <a:r>
              <a:rPr lang="en-GB" b="0" i="0" dirty="0" err="1">
                <a:solidFill>
                  <a:srgbClr val="374151"/>
                </a:solidFill>
                <a:effectLst/>
                <a:latin typeface="OCRB" panose="020B0609020202020204" pitchFamily="49" charset="0"/>
              </a:rPr>
              <a:t>cmd</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Virtual file system</a:t>
            </a:r>
          </a:p>
          <a:p>
            <a:r>
              <a:rPr lang="en-GB" dirty="0"/>
              <a:t>File structure</a:t>
            </a:r>
          </a:p>
          <a:p>
            <a:r>
              <a:rPr lang="en-GB" dirty="0"/>
              <a:t>Path and path variable </a:t>
            </a:r>
          </a:p>
          <a:p>
            <a:r>
              <a:rPr lang="en-GB" dirty="0"/>
              <a:t>Linux commands</a:t>
            </a:r>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3057825" cy="369332"/>
          </a:xfrm>
          <a:prstGeom prst="rect">
            <a:avLst/>
          </a:prstGeom>
          <a:solidFill>
            <a:schemeClr val="accent4"/>
          </a:solidFill>
        </p:spPr>
        <p:txBody>
          <a:bodyPr wrap="none" rtlCol="0">
            <a:spAutoFit/>
          </a:bodyPr>
          <a:lstStyle/>
          <a:p>
            <a:r>
              <a:rPr lang="en-GB" dirty="0"/>
              <a:t>Show details of a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Linux commands are files</a:t>
            </a:r>
            <a:r>
              <a:rPr lang="en-GB" dirty="0">
                <a:solidFill>
                  <a:srgbClr val="FF0000"/>
                </a:solidFill>
              </a:rPr>
              <a:t>!</a:t>
            </a:r>
            <a:endParaRPr lang="en-US" dirty="0">
              <a:solidFill>
                <a:srgbClr val="FF000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10380278"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=&gt; Need to understand path (see next slide) </a:t>
            </a:r>
            <a:endParaRPr lang="en-US" sz="2400" dirty="0"/>
          </a:p>
        </p:txBody>
      </p:sp>
      <p:sp>
        <p:nvSpPr>
          <p:cNvPr id="3" name="TextBox 2">
            <a:extLst>
              <a:ext uri="{FF2B5EF4-FFF2-40B4-BE49-F238E27FC236}">
                <a16:creationId xmlns:a16="http://schemas.microsoft.com/office/drawing/2014/main" id="{7C47416C-9894-754F-19BE-B6295AFCE305}"/>
              </a:ext>
            </a:extLst>
          </p:cNvPr>
          <p:cNvSpPr txBox="1"/>
          <p:nvPr/>
        </p:nvSpPr>
        <p:spPr>
          <a:xfrm>
            <a:off x="838199" y="1787017"/>
            <a:ext cx="3405291" cy="369332"/>
          </a:xfrm>
          <a:prstGeom prst="rect">
            <a:avLst/>
          </a:prstGeom>
          <a:solidFill>
            <a:schemeClr val="accent4"/>
          </a:solidFill>
        </p:spPr>
        <p:txBody>
          <a:bodyPr wrap="none" rtlCol="0">
            <a:spAutoFit/>
          </a:bodyPr>
          <a:lstStyle/>
          <a:p>
            <a:r>
              <a:rPr lang="en-GB" dirty="0"/>
              <a:t>Display </a:t>
            </a:r>
            <a:r>
              <a:rPr lang="en-GB" dirty="0">
                <a:latin typeface="OCRB" panose="020B0609020202020204" pitchFamily="49" charset="0"/>
              </a:rPr>
              <a:t>ls</a:t>
            </a:r>
            <a:r>
              <a:rPr lang="en-GB" dirty="0"/>
              <a:t> command under </a:t>
            </a:r>
            <a:r>
              <a:rPr lang="en-GB" dirty="0">
                <a:latin typeface="OCRB" panose="020B0609020202020204" pitchFamily="49" charset="0"/>
              </a:rPr>
              <a:t>/bin</a:t>
            </a:r>
            <a:endParaRPr lang="en-US" dirty="0">
              <a:latin typeface="OCRB" panose="020B0609020202020204" pitchFamily="49" charset="0"/>
            </a:endParaRPr>
          </a:p>
        </p:txBody>
      </p:sp>
    </p:spTree>
    <p:extLst>
      <p:ext uri="{BB962C8B-B14F-4D97-AF65-F5344CB8AC3E}">
        <p14:creationId xmlns:p14="http://schemas.microsoft.com/office/powerpoint/2010/main" val="1673180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D3DFD-1DC7-B017-3572-0B51E6108F91}"/>
              </a:ext>
            </a:extLst>
          </p:cNvPr>
          <p:cNvSpPr>
            <a:spLocks noGrp="1"/>
          </p:cNvSpPr>
          <p:nvPr>
            <p:ph type="title"/>
          </p:nvPr>
        </p:nvSpPr>
        <p:spPr/>
        <p:txBody>
          <a:bodyPr/>
          <a:lstStyle/>
          <a:p>
            <a:r>
              <a:rPr lang="en-US"/>
              <a:t>What is path in a file system?</a:t>
            </a:r>
            <a:endParaRPr lang="en-US" dirty="0"/>
          </a:p>
        </p:txBody>
      </p:sp>
      <p:sp>
        <p:nvSpPr>
          <p:cNvPr id="5" name="Content Placeholder 4">
            <a:extLst>
              <a:ext uri="{FF2B5EF4-FFF2-40B4-BE49-F238E27FC236}">
                <a16:creationId xmlns:a16="http://schemas.microsoft.com/office/drawing/2014/main" id="{F922496E-75FA-0D00-751B-8512F88BAD9D}"/>
              </a:ext>
            </a:extLst>
          </p:cNvPr>
          <p:cNvSpPr>
            <a:spLocks noGrp="1"/>
          </p:cNvSpPr>
          <p:nvPr>
            <p:ph idx="1"/>
          </p:nvPr>
        </p:nvSpPr>
        <p:spPr/>
        <p:txBody>
          <a:bodyPr/>
          <a:lstStyle/>
          <a:p>
            <a:r>
              <a:rPr lang="en-GB" dirty="0"/>
              <a:t>A path is a </a:t>
            </a:r>
            <a:r>
              <a:rPr lang="en-GB" dirty="0">
                <a:solidFill>
                  <a:srgbClr val="FF0000"/>
                </a:solidFill>
              </a:rPr>
              <a:t>hierarchical representation of the location </a:t>
            </a:r>
            <a:r>
              <a:rPr lang="en-GB" dirty="0"/>
              <a:t>(address) of a file or directory within the file system's directory structure. </a:t>
            </a:r>
          </a:p>
          <a:p>
            <a:r>
              <a:rPr lang="en-GB" dirty="0"/>
              <a:t>A path describes the route or sequence of directories (folders) you must navigate through to reach a specific file or directory. </a:t>
            </a:r>
          </a:p>
          <a:p>
            <a:r>
              <a:rPr lang="en-GB" dirty="0"/>
              <a:t>Paths are used to uniquely identify and access files and directories on a computer or storage device.</a:t>
            </a:r>
            <a:endParaRPr lang="en-US" dirty="0"/>
          </a:p>
        </p:txBody>
      </p:sp>
      <p:pic>
        <p:nvPicPr>
          <p:cNvPr id="6" name="Picture 5">
            <a:extLst>
              <a:ext uri="{FF2B5EF4-FFF2-40B4-BE49-F238E27FC236}">
                <a16:creationId xmlns:a16="http://schemas.microsoft.com/office/drawing/2014/main" id="{F855ED4F-8BFA-8227-B6B4-76144EC44D24}"/>
              </a:ext>
            </a:extLst>
          </p:cNvPr>
          <p:cNvPicPr>
            <a:picLocks noChangeAspect="1"/>
          </p:cNvPicPr>
          <p:nvPr/>
        </p:nvPicPr>
        <p:blipFill>
          <a:blip r:embed="rId2"/>
          <a:stretch>
            <a:fillRect/>
          </a:stretch>
        </p:blipFill>
        <p:spPr>
          <a:xfrm>
            <a:off x="9448800" y="-79375"/>
            <a:ext cx="1905000" cy="1905000"/>
          </a:xfrm>
          <a:prstGeom prst="rect">
            <a:avLst/>
          </a:prstGeom>
        </p:spPr>
      </p:pic>
    </p:spTree>
    <p:extLst>
      <p:ext uri="{BB962C8B-B14F-4D97-AF65-F5344CB8AC3E}">
        <p14:creationId xmlns:p14="http://schemas.microsoft.com/office/powerpoint/2010/main" val="31969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file.txt </a:t>
            </a:r>
            <a:r>
              <a:rPr lang="en-US" dirty="0"/>
              <a:t>(Under </a:t>
            </a:r>
            <a:r>
              <a:rPr lang="en-US" dirty="0">
                <a:solidFill>
                  <a:srgbClr val="FF0000"/>
                </a:solidFill>
              </a:rPr>
              <a:t>folder-2)</a:t>
            </a:r>
            <a:r>
              <a:rPr lang="en-US" i="1" dirty="0">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Switch to the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32</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r>
              <a:rPr lang="en-GB" dirty="0">
                <a:solidFill>
                  <a:srgbClr val="FF0000"/>
                </a:solidFill>
                <a:latin typeface="OCRB" panose="020B0609020202020204" pitchFamily="49" charset="0"/>
              </a:rPr>
              <a:t>$PATH</a:t>
            </a:r>
            <a:r>
              <a:rPr lang="en-GB" dirty="0"/>
              <a:t>)</a:t>
            </a:r>
            <a:endParaRPr lang="en-US" dirty="0">
              <a:latin typeface="OCRB" panose="020B0609020202020204" pitchFamily="49" charset="0"/>
            </a:endParaRPr>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 e.g., </a:t>
            </a:r>
            <a:r>
              <a:rPr lang="en-GB" dirty="0">
                <a:latin typeface="OCRB" panose="020B0609020202020204" pitchFamily="49" charset="0"/>
              </a:rPr>
              <a:t>ls</a:t>
            </a:r>
            <a:r>
              <a:rPr lang="en-GB" dirty="0"/>
              <a:t>?</a:t>
            </a:r>
          </a:p>
          <a:p>
            <a:pPr lvl="1"/>
            <a:r>
              <a:rPr lang="en-GB" dirty="0"/>
              <a:t>search the command in the current directory</a:t>
            </a:r>
          </a:p>
          <a:p>
            <a:pPr lvl="1"/>
            <a:r>
              <a:rPr lang="en-GB" dirty="0"/>
              <a:t>if can’t find it, search for the command in each path defined in the path variable</a:t>
            </a:r>
          </a:p>
          <a:p>
            <a:pPr lvl="1"/>
            <a:r>
              <a:rPr lang="en-GB" dirty="0"/>
              <a:t>if can’t find it, OS throws the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5042353" y="5536457"/>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 (</a:t>
            </a:r>
            <a:r>
              <a:rPr lang="en-US" dirty="0">
                <a:solidFill>
                  <a:srgbClr val="FF0000"/>
                </a:solidFill>
                <a:latin typeface="OCRB" panose="020B0609020202020204" pitchFamily="49" charset="0"/>
              </a:rPr>
              <a:t>export</a:t>
            </a:r>
            <a:r>
              <a:rPr lang="en-US" dirty="0"/>
              <a:t>)</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r>
              <a:rPr lang="en-US" dirty="0">
                <a:solidFill>
                  <a:srgbClr val="7030A0"/>
                </a:solidFill>
                <a:latin typeface="OCRB" panose="020B0609020202020204" pitchFamily="49" charset="0"/>
              </a:rPr>
              <a:t>.</a:t>
            </a:r>
            <a:r>
              <a:rPr lang="en-US" dirty="0" err="1">
                <a:solidFill>
                  <a:srgbClr val="7030A0"/>
                </a:solidFill>
                <a:latin typeface="OCRB" panose="020B0609020202020204" pitchFamily="49" charset="0"/>
              </a:rPr>
              <a:t>zshrc</a:t>
            </a:r>
            <a:r>
              <a:rPr lang="en-US" dirty="0"/>
              <a:t>)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36</a:t>
            </a:fld>
            <a:endParaRPr lang="en"/>
          </a:p>
        </p:txBody>
      </p:sp>
    </p:spTree>
    <p:extLst>
      <p:ext uri="{BB962C8B-B14F-4D97-AF65-F5344CB8AC3E}">
        <p14:creationId xmlns:p14="http://schemas.microsoft.com/office/powerpoint/2010/main" val="1635951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 (</a:t>
            </a:r>
            <a:r>
              <a:rPr lang="en-GB" dirty="0" err="1">
                <a:solidFill>
                  <a:srgbClr val="FF0000"/>
                </a:solidFill>
                <a:latin typeface="OCRB" panose="020B0609020202020204" pitchFamily="49" charset="0"/>
              </a:rPr>
              <a:t>mkdir</a:t>
            </a:r>
            <a:r>
              <a:rPr lang="en-GB" dirty="0"/>
              <a:t>)</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 (</a:t>
            </a:r>
            <a:r>
              <a:rPr lang="en-US" dirty="0" err="1">
                <a:solidFill>
                  <a:srgbClr val="FF0000"/>
                </a:solidFill>
                <a:latin typeface="OCRB" panose="020B0609020202020204" pitchFamily="49" charset="0"/>
              </a:rPr>
              <a:t>rmdir</a:t>
            </a:r>
            <a:r>
              <a:rPr lang="en-US" dirty="0"/>
              <a:t>)</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 </a:t>
            </a:r>
            <a:r>
              <a:rPr lang="en-US" dirty="0"/>
              <a:t>(</a:t>
            </a:r>
            <a:r>
              <a:rPr lang="en-US" dirty="0">
                <a:solidFill>
                  <a:srgbClr val="FF0000"/>
                </a:solidFill>
                <a:latin typeface="OCRB" panose="020B0609020202020204" pitchFamily="49" charset="0"/>
              </a:rPr>
              <a:t>echo</a:t>
            </a:r>
            <a:r>
              <a:rPr lang="en-US" dirty="0"/>
              <a:t>)</a:t>
            </a:r>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159DE2-C218-3FA2-8FA4-88C586E6C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12192000" cy="676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65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file (</a:t>
            </a:r>
            <a:r>
              <a:rPr lang="en-US" dirty="0" err="1">
                <a:solidFill>
                  <a:srgbClr val="FF0000"/>
                </a:solidFill>
                <a:latin typeface="OCRB" panose="020B0609020202020204" pitchFamily="49" charset="0"/>
              </a:rPr>
              <a:t>leafpad</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
        <p:nvSpPr>
          <p:cNvPr id="5" name="TextBox 4">
            <a:extLst>
              <a:ext uri="{FF2B5EF4-FFF2-40B4-BE49-F238E27FC236}">
                <a16:creationId xmlns:a16="http://schemas.microsoft.com/office/drawing/2014/main" id="{9F1DF13F-EC40-35C4-A566-AAB544667D82}"/>
              </a:ext>
            </a:extLst>
          </p:cNvPr>
          <p:cNvSpPr txBox="1"/>
          <p:nvPr/>
        </p:nvSpPr>
        <p:spPr>
          <a:xfrm>
            <a:off x="6971323" y="2110707"/>
            <a:ext cx="1990930" cy="369332"/>
          </a:xfrm>
          <a:prstGeom prst="rect">
            <a:avLst/>
          </a:prstGeom>
          <a:solidFill>
            <a:schemeClr val="accent4">
              <a:lumMod val="20000"/>
              <a:lumOff val="80000"/>
            </a:schemeClr>
          </a:solidFill>
        </p:spPr>
        <p:txBody>
          <a:bodyPr wrap="none" rtlCol="0">
            <a:spAutoFit/>
          </a:bodyPr>
          <a:lstStyle/>
          <a:p>
            <a:r>
              <a:rPr lang="en-US" dirty="0"/>
              <a:t>or </a:t>
            </a:r>
            <a:r>
              <a:rPr lang="en-US" dirty="0">
                <a:solidFill>
                  <a:schemeClr val="accent6"/>
                </a:solidFill>
                <a:latin typeface="OCRB" panose="020B0609020202020204" pitchFamily="49" charset="0"/>
              </a:rPr>
              <a:t>nano</a:t>
            </a:r>
            <a:r>
              <a:rPr lang="en-US" dirty="0"/>
              <a:t> command</a:t>
            </a:r>
          </a:p>
        </p:txBody>
      </p:sp>
    </p:spTree>
    <p:extLst>
      <p:ext uri="{BB962C8B-B14F-4D97-AF65-F5344CB8AC3E}">
        <p14:creationId xmlns:p14="http://schemas.microsoft.com/office/powerpoint/2010/main" val="426631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Copy &amp; Deletion</a:t>
            </a:r>
          </a:p>
        </p:txBody>
      </p:sp>
      <p:sp>
        <p:nvSpPr>
          <p:cNvPr id="2" name="Text Placeholder 1">
            <a:extLst>
              <a:ext uri="{FF2B5EF4-FFF2-40B4-BE49-F238E27FC236}">
                <a16:creationId xmlns:a16="http://schemas.microsoft.com/office/drawing/2014/main" id="{82EC77BB-E0B9-9C20-08F8-AA7F71C835A6}"/>
              </a:ext>
            </a:extLst>
          </p:cNvPr>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spTree>
    <p:extLst>
      <p:ext uri="{BB962C8B-B14F-4D97-AF65-F5344CB8AC3E}">
        <p14:creationId xmlns:p14="http://schemas.microsoft.com/office/powerpoint/2010/main" val="366503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 file (</a:t>
            </a:r>
            <a:r>
              <a:rPr lang="en-US" dirty="0">
                <a:solidFill>
                  <a:srgbClr val="FF0000"/>
                </a:solidFill>
                <a:latin typeface="OCRB" panose="020B0609020202020204" pitchFamily="49" charset="0"/>
              </a:rPr>
              <a:t>cp</a:t>
            </a:r>
            <a:r>
              <a:rPr lang="en-US" dirty="0"/>
              <a:t>)</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43</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
        <p:nvSpPr>
          <p:cNvPr id="4" name="TextBox 3">
            <a:extLst>
              <a:ext uri="{FF2B5EF4-FFF2-40B4-BE49-F238E27FC236}">
                <a16:creationId xmlns:a16="http://schemas.microsoft.com/office/drawing/2014/main" id="{2F028025-4E5E-936E-C21C-26189533296D}"/>
              </a:ext>
            </a:extLst>
          </p:cNvPr>
          <p:cNvSpPr txBox="1"/>
          <p:nvPr/>
        </p:nvSpPr>
        <p:spPr>
          <a:xfrm>
            <a:off x="838200" y="4323011"/>
            <a:ext cx="7213600" cy="1292662"/>
          </a:xfrm>
          <a:prstGeom prst="rect">
            <a:avLst/>
          </a:prstGeom>
          <a:noFill/>
        </p:spPr>
        <p:txBody>
          <a:bodyPr wrap="square" rtlCol="0">
            <a:spAutoFit/>
          </a:bodyPr>
          <a:lstStyle/>
          <a:p>
            <a:r>
              <a:rPr lang="en-US" sz="2400" dirty="0"/>
              <a:t>How</a:t>
            </a:r>
            <a:r>
              <a:rPr lang="zh-CN" altLang="en-US" sz="2400" dirty="0"/>
              <a:t> </a:t>
            </a:r>
            <a:r>
              <a:rPr lang="en-US" altLang="zh-CN" sz="2400" dirty="0"/>
              <a:t>to</a:t>
            </a:r>
            <a:r>
              <a:rPr lang="zh-CN" altLang="en-US" sz="2400" dirty="0"/>
              <a:t> </a:t>
            </a:r>
            <a:r>
              <a:rPr lang="en-US" altLang="zh-CN" sz="2400" dirty="0"/>
              <a:t>copy</a:t>
            </a:r>
            <a:r>
              <a:rPr lang="zh-CN" altLang="en-US" sz="2400" dirty="0"/>
              <a:t> </a:t>
            </a:r>
            <a:r>
              <a:rPr lang="en-US" altLang="zh-CN" sz="2400" dirty="0"/>
              <a:t>a</a:t>
            </a:r>
            <a:r>
              <a:rPr lang="zh-CN" altLang="en-US" sz="2400" dirty="0"/>
              <a:t> </a:t>
            </a:r>
            <a:r>
              <a:rPr lang="en-US" altLang="zh-CN" sz="2400" dirty="0"/>
              <a:t>folder? </a:t>
            </a:r>
            <a:r>
              <a:rPr lang="en-US" altLang="zh-CN" sz="2400" dirty="0">
                <a:solidFill>
                  <a:srgbClr val="FF0000"/>
                </a:solidFill>
              </a:rPr>
              <a:t>-r </a:t>
            </a:r>
            <a:r>
              <a:rPr lang="en-US" sz="2400" b="0" i="0" dirty="0">
                <a:solidFill>
                  <a:srgbClr val="374151"/>
                </a:solidFill>
                <a:effectLst/>
                <a:latin typeface="Söhne"/>
              </a:rPr>
              <a:t>recursive</a:t>
            </a:r>
          </a:p>
          <a:p>
            <a:pPr marL="285750" indent="-285750">
              <a:buFont typeface="Arial" panose="020B0604020202020204" pitchFamily="34" charset="0"/>
              <a:buChar char="•"/>
            </a:pPr>
            <a:r>
              <a:rPr lang="en-US" altLang="zh-CN" dirty="0"/>
              <a:t>Basic syntax: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source_folder destination_folder</a:t>
            </a:r>
          </a:p>
          <a:p>
            <a:pPr marL="285750" indent="-285750">
              <a:buFont typeface="Arial" panose="020B0604020202020204" pitchFamily="34" charset="0"/>
              <a:buChar char="•"/>
            </a:pPr>
            <a:r>
              <a:rPr lang="da-DK" dirty="0"/>
              <a:t>Example: </a:t>
            </a:r>
            <a:r>
              <a:rPr lang="da-DK" dirty="0">
                <a:solidFill>
                  <a:schemeClr val="accent2"/>
                </a:solidFill>
                <a:latin typeface="OCRB" panose="020B0609020202020204" pitchFamily="49" charset="0"/>
              </a:rPr>
              <a:t>cp</a:t>
            </a:r>
            <a:r>
              <a:rPr lang="da-DK" dirty="0">
                <a:latin typeface="OCRB" panose="020B0609020202020204" pitchFamily="49" charset="0"/>
              </a:rPr>
              <a:t> </a:t>
            </a:r>
            <a:r>
              <a:rPr lang="da-DK" dirty="0">
                <a:solidFill>
                  <a:srgbClr val="FF0000"/>
                </a:solidFill>
                <a:latin typeface="OCRB" panose="020B0609020202020204" pitchFamily="49" charset="0"/>
              </a:rPr>
              <a:t>-r </a:t>
            </a:r>
            <a:r>
              <a:rPr lang="da-DK" dirty="0">
                <a:latin typeface="OCRB" panose="020B0609020202020204" pitchFamily="49" charset="0"/>
              </a:rPr>
              <a:t>~/myfolder  ~/myfolder_copy</a:t>
            </a:r>
          </a:p>
          <a:p>
            <a:endParaRPr lang="en-US" dirty="0"/>
          </a:p>
        </p:txBody>
      </p:sp>
    </p:spTree>
    <p:extLst>
      <p:ext uri="{BB962C8B-B14F-4D97-AF65-F5344CB8AC3E}">
        <p14:creationId xmlns:p14="http://schemas.microsoft.com/office/powerpoint/2010/main" val="3141623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a:solidFill>
                  <a:srgbClr val="FF0000"/>
                </a:solidFill>
                <a:latin typeface="OCRB" panose="020B0609020202020204" pitchFamily="49" charset="0"/>
              </a:rPr>
              <a:t>rm</a:t>
            </a:r>
            <a:r>
              <a:rPr lang="en-US" dirty="0"/>
              <a:t>) </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latin typeface="OCRB" panose="020B0609020202020204" pitchFamily="49" charset="0"/>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45</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 </a:t>
            </a:r>
            <a:r>
              <a:rPr lang="en-US" dirty="0"/>
              <a:t>(</a:t>
            </a:r>
            <a:r>
              <a:rPr lang="en-US" dirty="0">
                <a:solidFill>
                  <a:srgbClr val="FF0000"/>
                </a:solidFill>
                <a:latin typeface="OCRB" panose="020B0609020202020204" pitchFamily="49" charset="0"/>
              </a:rPr>
              <a:t>grep</a:t>
            </a:r>
            <a:r>
              <a:rPr lang="en-US" dirty="0"/>
              <a:t>)</a:t>
            </a:r>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369332"/>
          </a:xfrm>
          <a:prstGeom prst="rect">
            <a:avLst/>
          </a:prstGeom>
          <a:noFill/>
        </p:spPr>
        <p:txBody>
          <a:bodyPr wrap="square">
            <a:spAutoFit/>
          </a:bodyPr>
          <a:lstStyle/>
          <a:p>
            <a:r>
              <a:rPr lang="en-US" dirty="0"/>
              <a:t>forward slash</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369332"/>
          </a:xfrm>
          <a:prstGeom prst="rect">
            <a:avLst/>
          </a:prstGeom>
          <a:noFill/>
        </p:spPr>
        <p:txBody>
          <a:bodyPr wrap="square">
            <a:spAutoFit/>
          </a:bodyPr>
          <a:lstStyle/>
          <a:p>
            <a:r>
              <a:rPr lang="en-US" dirty="0"/>
              <a:t>backslash</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25FFDE-E63E-F70A-1D68-E07EFD966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8615" y="2063738"/>
            <a:ext cx="429370" cy="429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Logo, symbol, meaning, history, PNG, brand">
            <a:extLst>
              <a:ext uri="{FF2B5EF4-FFF2-40B4-BE49-F238E27FC236}">
                <a16:creationId xmlns:a16="http://schemas.microsoft.com/office/drawing/2014/main" id="{1A7B38F5-FDA9-3ECB-9341-A25432C26E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270" t="-327" r="25937" b="2367"/>
          <a:stretch/>
        </p:blipFill>
        <p:spPr bwMode="auto">
          <a:xfrm>
            <a:off x="10102425" y="1952017"/>
            <a:ext cx="535696" cy="60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3" name="Text Placeholder 2">
            <a:extLst>
              <a:ext uri="{FF2B5EF4-FFF2-40B4-BE49-F238E27FC236}">
                <a16:creationId xmlns:a16="http://schemas.microsoft.com/office/drawing/2014/main" id="{44E21CB5-6B50-AFB6-E0D0-A5B96DB002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284218" y="182258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65297" y="4070988"/>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50</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51</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582C3-0296-0B8B-6427-B0584691B0EC}"/>
              </a:ext>
            </a:extLst>
          </p:cNvPr>
          <p:cNvSpPr>
            <a:spLocks noGrp="1"/>
          </p:cNvSpPr>
          <p:nvPr>
            <p:ph type="title"/>
          </p:nvPr>
        </p:nvSpPr>
        <p:spPr/>
        <p:txBody>
          <a:bodyPr/>
          <a:lstStyle/>
          <a:p>
            <a:r>
              <a:rPr lang="en-US" dirty="0"/>
              <a:t>List all open TCP ports</a:t>
            </a:r>
          </a:p>
        </p:txBody>
      </p:sp>
      <p:pic>
        <p:nvPicPr>
          <p:cNvPr id="4" name="Picture 3">
            <a:extLst>
              <a:ext uri="{FF2B5EF4-FFF2-40B4-BE49-F238E27FC236}">
                <a16:creationId xmlns:a16="http://schemas.microsoft.com/office/drawing/2014/main" id="{F4C5D660-1E00-1926-D6FC-43657D9F27B1}"/>
              </a:ext>
            </a:extLst>
          </p:cNvPr>
          <p:cNvPicPr>
            <a:picLocks noChangeAspect="1"/>
          </p:cNvPicPr>
          <p:nvPr/>
        </p:nvPicPr>
        <p:blipFill>
          <a:blip r:embed="rId2"/>
          <a:stretch>
            <a:fillRect/>
          </a:stretch>
        </p:blipFill>
        <p:spPr>
          <a:xfrm>
            <a:off x="838200" y="2878601"/>
            <a:ext cx="9099068" cy="2880610"/>
          </a:xfrm>
          <a:prstGeom prst="rect">
            <a:avLst/>
          </a:prstGeom>
        </p:spPr>
      </p:pic>
      <p:sp>
        <p:nvSpPr>
          <p:cNvPr id="6" name="TextBox 5">
            <a:extLst>
              <a:ext uri="{FF2B5EF4-FFF2-40B4-BE49-F238E27FC236}">
                <a16:creationId xmlns:a16="http://schemas.microsoft.com/office/drawing/2014/main" id="{A25E5C67-8657-900D-685F-C235B129D254}"/>
              </a:ext>
            </a:extLst>
          </p:cNvPr>
          <p:cNvSpPr txBox="1"/>
          <p:nvPr/>
        </p:nvSpPr>
        <p:spPr>
          <a:xfrm>
            <a:off x="4425042" y="1690688"/>
            <a:ext cx="6539594" cy="923330"/>
          </a:xfrm>
          <a:prstGeom prst="rect">
            <a:avLst/>
          </a:prstGeom>
          <a:solidFill>
            <a:schemeClr val="accent4">
              <a:lumMod val="20000"/>
              <a:lumOff val="80000"/>
            </a:schemeClr>
          </a:solidFill>
        </p:spPr>
        <p:txBody>
          <a:bodyPr wrap="square">
            <a:spAutoFit/>
          </a:bodyPr>
          <a:lstStyle/>
          <a:p>
            <a:r>
              <a:rPr lang="en-US" dirty="0">
                <a:latin typeface="OCRB" panose="020B0609020202020204" pitchFamily="49" charset="0"/>
              </a:rPr>
              <a:t>-l, --listening</a:t>
            </a:r>
            <a:r>
              <a:rPr lang="en-US" dirty="0"/>
              <a:t>          display listening server sockets</a:t>
            </a:r>
          </a:p>
          <a:p>
            <a:r>
              <a:rPr lang="en-GB" dirty="0">
                <a:latin typeface="OCRB" panose="020B0609020202020204" pitchFamily="49" charset="0"/>
              </a:rPr>
              <a:t>-n, --numeric </a:t>
            </a:r>
            <a:r>
              <a:rPr lang="en-GB" dirty="0"/>
              <a:t>         port number (don't resolve names)</a:t>
            </a:r>
          </a:p>
          <a:p>
            <a:r>
              <a:rPr lang="en-GB" dirty="0">
                <a:latin typeface="OCRB" panose="020B0609020202020204" pitchFamily="49" charset="0"/>
              </a:rPr>
              <a:t>-t, --</a:t>
            </a:r>
            <a:r>
              <a:rPr lang="en-GB" dirty="0" err="1">
                <a:latin typeface="OCRB" panose="020B0609020202020204" pitchFamily="49" charset="0"/>
              </a:rPr>
              <a:t>tcp</a:t>
            </a:r>
            <a:endParaRPr lang="en-US" dirty="0">
              <a:latin typeface="OCRB" panose="020B0609020202020204" pitchFamily="49" charset="0"/>
            </a:endParaRPr>
          </a:p>
        </p:txBody>
      </p:sp>
      <p:sp>
        <p:nvSpPr>
          <p:cNvPr id="7" name="Rectangle 6">
            <a:extLst>
              <a:ext uri="{FF2B5EF4-FFF2-40B4-BE49-F238E27FC236}">
                <a16:creationId xmlns:a16="http://schemas.microsoft.com/office/drawing/2014/main" id="{A6F5A4BB-EB4F-3394-B8BB-2E675501A30A}"/>
              </a:ext>
            </a:extLst>
          </p:cNvPr>
          <p:cNvSpPr/>
          <p:nvPr/>
        </p:nvSpPr>
        <p:spPr>
          <a:xfrm>
            <a:off x="838200" y="4433207"/>
            <a:ext cx="3701143" cy="253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7FE253-246A-89A6-DCA6-B8AC4C0D7E49}"/>
              </a:ext>
            </a:extLst>
          </p:cNvPr>
          <p:cNvSpPr txBox="1"/>
          <p:nvPr/>
        </p:nvSpPr>
        <p:spPr>
          <a:xfrm>
            <a:off x="3918858" y="4772717"/>
            <a:ext cx="2404569" cy="369332"/>
          </a:xfrm>
          <a:prstGeom prst="rect">
            <a:avLst/>
          </a:prstGeom>
          <a:noFill/>
        </p:spPr>
        <p:txBody>
          <a:bodyPr wrap="none" rtlCol="0">
            <a:spAutoFit/>
          </a:bodyPr>
          <a:lstStyle/>
          <a:p>
            <a:r>
              <a:rPr lang="en-US" dirty="0" err="1">
                <a:solidFill>
                  <a:srgbClr val="FF0000"/>
                </a:solidFill>
              </a:rPr>
              <a:t>ssh</a:t>
            </a:r>
            <a:r>
              <a:rPr lang="en-US" dirty="0">
                <a:solidFill>
                  <a:srgbClr val="FF0000"/>
                </a:solidFill>
              </a:rPr>
              <a:t> (22) port is listening</a:t>
            </a:r>
          </a:p>
        </p:txBody>
      </p:sp>
    </p:spTree>
    <p:extLst>
      <p:ext uri="{BB962C8B-B14F-4D97-AF65-F5344CB8AC3E}">
        <p14:creationId xmlns:p14="http://schemas.microsoft.com/office/powerpoint/2010/main" val="374386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4CEF-E970-53FB-DB5B-9EBB84A58F8A}"/>
              </a:ext>
            </a:extLst>
          </p:cNvPr>
          <p:cNvPicPr>
            <a:picLocks noChangeAspect="1"/>
          </p:cNvPicPr>
          <p:nvPr/>
        </p:nvPicPr>
        <p:blipFill>
          <a:blip r:embed="rId3"/>
          <a:stretch>
            <a:fillRect/>
          </a:stretch>
        </p:blipFill>
        <p:spPr>
          <a:xfrm>
            <a:off x="1218435" y="1253401"/>
            <a:ext cx="9561325" cy="5095180"/>
          </a:xfrm>
          <a:prstGeom prst="rect">
            <a:avLst/>
          </a:prstGeom>
        </p:spPr>
      </p:pic>
      <p:sp>
        <p:nvSpPr>
          <p:cNvPr id="5" name="TextBox 4">
            <a:extLst>
              <a:ext uri="{FF2B5EF4-FFF2-40B4-BE49-F238E27FC236}">
                <a16:creationId xmlns:a16="http://schemas.microsoft.com/office/drawing/2014/main" id="{CF2C131D-40C8-8535-FFB7-4DBCC6D47EBC}"/>
              </a:ext>
            </a:extLst>
          </p:cNvPr>
          <p:cNvSpPr txBox="1"/>
          <p:nvPr/>
        </p:nvSpPr>
        <p:spPr>
          <a:xfrm>
            <a:off x="1218435" y="884069"/>
            <a:ext cx="4280595" cy="369332"/>
          </a:xfrm>
          <a:prstGeom prst="rect">
            <a:avLst/>
          </a:prstGeom>
          <a:solidFill>
            <a:schemeClr val="accent4"/>
          </a:solidFill>
        </p:spPr>
        <p:txBody>
          <a:bodyPr wrap="none" rtlCol="0">
            <a:spAutoFit/>
          </a:bodyPr>
          <a:lstStyle/>
          <a:p>
            <a:r>
              <a:rPr lang="en-US" dirty="0"/>
              <a:t>Open port 21 and verify the port is listening</a:t>
            </a:r>
          </a:p>
        </p:txBody>
      </p:sp>
      <p:sp>
        <p:nvSpPr>
          <p:cNvPr id="7" name="TextBox 6">
            <a:extLst>
              <a:ext uri="{FF2B5EF4-FFF2-40B4-BE49-F238E27FC236}">
                <a16:creationId xmlns:a16="http://schemas.microsoft.com/office/drawing/2014/main" id="{3FB5296F-5B03-3582-AAEE-09D90D8AC885}"/>
              </a:ext>
            </a:extLst>
          </p:cNvPr>
          <p:cNvSpPr txBox="1"/>
          <p:nvPr/>
        </p:nvSpPr>
        <p:spPr>
          <a:xfrm>
            <a:off x="3510643" y="6488668"/>
            <a:ext cx="3118758" cy="369332"/>
          </a:xfrm>
          <a:prstGeom prst="rect">
            <a:avLst/>
          </a:prstGeom>
          <a:noFill/>
        </p:spPr>
        <p:txBody>
          <a:bodyPr wrap="square">
            <a:spAutoFit/>
          </a:bodyPr>
          <a:lstStyle/>
          <a:p>
            <a:r>
              <a:rPr lang="en-US" dirty="0" err="1">
                <a:latin typeface="OCRB" panose="020B0609020202020204" pitchFamily="49" charset="0"/>
              </a:rPr>
              <a:t>nmap</a:t>
            </a:r>
            <a:r>
              <a:rPr lang="en-US" dirty="0">
                <a:latin typeface="OCRB" panose="020B0609020202020204" pitchFamily="49" charset="0"/>
              </a:rPr>
              <a:t> localhost -p 21</a:t>
            </a:r>
          </a:p>
        </p:txBody>
      </p:sp>
    </p:spTree>
    <p:extLst>
      <p:ext uri="{BB962C8B-B14F-4D97-AF65-F5344CB8AC3E}">
        <p14:creationId xmlns:p14="http://schemas.microsoft.com/office/powerpoint/2010/main" val="339932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 </a:t>
            </a:r>
            <a:r>
              <a:rPr lang="en-US" dirty="0"/>
              <a:t>(</a:t>
            </a:r>
            <a:r>
              <a:rPr lang="en-US" dirty="0" err="1">
                <a:solidFill>
                  <a:srgbClr val="FF0000"/>
                </a:solidFill>
                <a:latin typeface="OCRB" panose="020B0609020202020204" pitchFamily="49" charset="0"/>
              </a:rPr>
              <a:t>wget</a:t>
            </a:r>
            <a:r>
              <a:rPr lang="en-US" dirty="0"/>
              <a:t>)</a:t>
            </a:r>
          </a:p>
        </p:txBody>
      </p:sp>
    </p:spTree>
    <p:extLst>
      <p:ext uri="{BB962C8B-B14F-4D97-AF65-F5344CB8AC3E}">
        <p14:creationId xmlns:p14="http://schemas.microsoft.com/office/powerpoint/2010/main" val="241832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cxnSpLocks/>
            <a:stCxn id="9" idx="1"/>
          </p:cNvCxnSpPr>
          <p:nvPr/>
        </p:nvCxnSpPr>
        <p:spPr>
          <a:xfrm flipH="1">
            <a:off x="2321992" y="2264810"/>
            <a:ext cx="3953803" cy="840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FAF5A4B-DFBE-2A21-4F7E-1E2621BD52A8}"/>
              </a:ext>
            </a:extLst>
          </p:cNvPr>
          <p:cNvSpPr txBox="1"/>
          <p:nvPr/>
        </p:nvSpPr>
        <p:spPr>
          <a:xfrm>
            <a:off x="6275795" y="1803145"/>
            <a:ext cx="3741965" cy="923330"/>
          </a:xfrm>
          <a:prstGeom prst="rect">
            <a:avLst/>
          </a:prstGeom>
          <a:noFill/>
        </p:spPr>
        <p:txBody>
          <a:bodyPr wrap="square">
            <a:spAutoFit/>
          </a:bodyPr>
          <a:lstStyle/>
          <a:p>
            <a:r>
              <a:rPr lang="en-US" b="0" i="0" dirty="0">
                <a:solidFill>
                  <a:srgbClr val="FF0000"/>
                </a:solidFill>
                <a:effectLst/>
                <a:latin typeface="Söhne"/>
              </a:rPr>
              <a:t>shebang: </a:t>
            </a:r>
            <a:r>
              <a:rPr lang="en-GB" dirty="0"/>
              <a:t>indicate the interpreter that should be used to execute the script or program that follows</a:t>
            </a:r>
            <a:endParaRPr lang="en-US" dirty="0"/>
          </a:p>
        </p:txBody>
      </p:sp>
    </p:spTree>
    <p:extLst>
      <p:ext uri="{BB962C8B-B14F-4D97-AF65-F5344CB8AC3E}">
        <p14:creationId xmlns:p14="http://schemas.microsoft.com/office/powerpoint/2010/main" val="1979037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57</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a </a:t>
            </a:r>
            <a:r>
              <a:rPr lang="en-GB"/>
              <a:t>script file in </a:t>
            </a:r>
            <a:r>
              <a:rPr lang="en-GB" dirty="0"/>
              <a:t>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98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63</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3"/>
          <a:stretch>
            <a:fillRect/>
          </a:stretch>
        </p:blipFill>
        <p:spPr>
          <a:xfrm>
            <a:off x="5433557" y="2260354"/>
            <a:ext cx="5624230" cy="3374538"/>
          </a:xfrm>
          <a:prstGeom prst="rect">
            <a:avLst/>
          </a:prstGeom>
        </p:spPr>
      </p:pic>
      <p:sp>
        <p:nvSpPr>
          <p:cNvPr id="3" name="TextBox 2">
            <a:extLst>
              <a:ext uri="{FF2B5EF4-FFF2-40B4-BE49-F238E27FC236}">
                <a16:creationId xmlns:a16="http://schemas.microsoft.com/office/drawing/2014/main" id="{57C43E80-8623-C847-A90C-D8DA224DBE77}"/>
              </a:ext>
            </a:extLst>
          </p:cNvPr>
          <p:cNvSpPr txBox="1"/>
          <p:nvPr/>
        </p:nvSpPr>
        <p:spPr>
          <a:xfrm>
            <a:off x="1010050" y="2338509"/>
            <a:ext cx="3830001" cy="830997"/>
          </a:xfrm>
          <a:prstGeom prst="rect">
            <a:avLst/>
          </a:prstGeom>
          <a:noFill/>
        </p:spPr>
        <p:txBody>
          <a:bodyPr wrap="square">
            <a:spAutoFit/>
          </a:bodyPr>
          <a:lstStyle/>
          <a:p>
            <a:r>
              <a:rPr lang="en-US" sz="2400" b="1" dirty="0"/>
              <a:t>Assumption</a:t>
            </a:r>
            <a:r>
              <a:rPr lang="en-US" sz="2400" dirty="0"/>
              <a:t>: One person rents one or multiple boxes.</a:t>
            </a:r>
            <a:endParaRPr lang="en-US" sz="2800" dirty="0"/>
          </a:p>
        </p:txBody>
      </p:sp>
      <p:sp>
        <p:nvSpPr>
          <p:cNvPr id="15" name="Title 14">
            <a:extLst>
              <a:ext uri="{FF2B5EF4-FFF2-40B4-BE49-F238E27FC236}">
                <a16:creationId xmlns:a16="http://schemas.microsoft.com/office/drawing/2014/main" id="{015251E9-4A97-4948-2DFA-685463E81EDA}"/>
              </a:ext>
            </a:extLst>
          </p:cNvPr>
          <p:cNvSpPr>
            <a:spLocks noGrp="1"/>
          </p:cNvSpPr>
          <p:nvPr>
            <p:ph type="title"/>
          </p:nvPr>
        </p:nvSpPr>
        <p:spPr>
          <a:xfrm>
            <a:off x="838200" y="507115"/>
            <a:ext cx="10515600" cy="1325563"/>
          </a:xfrm>
        </p:spPr>
        <p:txBody>
          <a:bodyPr/>
          <a:lstStyle/>
          <a:p>
            <a:r>
              <a:rPr lang="en-GB" dirty="0"/>
              <a:t>Manage files vs. manage storage boxes</a:t>
            </a:r>
            <a:endParaRPr lang="en-US" dirty="0"/>
          </a:p>
        </p:txBody>
      </p:sp>
      <p:graphicFrame>
        <p:nvGraphicFramePr>
          <p:cNvPr id="16" name="Table 16">
            <a:extLst>
              <a:ext uri="{FF2B5EF4-FFF2-40B4-BE49-F238E27FC236}">
                <a16:creationId xmlns:a16="http://schemas.microsoft.com/office/drawing/2014/main" id="{DFD81F7D-B589-3BA8-AE3B-468B8C93FF68}"/>
              </a:ext>
            </a:extLst>
          </p:cNvPr>
          <p:cNvGraphicFramePr>
            <a:graphicFrameLocks noGrp="1"/>
          </p:cNvGraphicFramePr>
          <p:nvPr>
            <p:extLst>
              <p:ext uri="{D42A27DB-BD31-4B8C-83A1-F6EECF244321}">
                <p14:modId xmlns:p14="http://schemas.microsoft.com/office/powerpoint/2010/main" val="4103654446"/>
              </p:ext>
            </p:extLst>
          </p:nvPr>
        </p:nvGraphicFramePr>
        <p:xfrm>
          <a:off x="1010050" y="3675337"/>
          <a:ext cx="3743570" cy="1112520"/>
        </p:xfrm>
        <a:graphic>
          <a:graphicData uri="http://schemas.openxmlformats.org/drawingml/2006/table">
            <a:tbl>
              <a:tblPr firstRow="1" bandRow="1">
                <a:tableStyleId>{5940675A-B579-460E-94D1-54222C63F5DA}</a:tableStyleId>
              </a:tblPr>
              <a:tblGrid>
                <a:gridCol w="1871785">
                  <a:extLst>
                    <a:ext uri="{9D8B030D-6E8A-4147-A177-3AD203B41FA5}">
                      <a16:colId xmlns:a16="http://schemas.microsoft.com/office/drawing/2014/main" val="1399489213"/>
                    </a:ext>
                  </a:extLst>
                </a:gridCol>
                <a:gridCol w="1871785">
                  <a:extLst>
                    <a:ext uri="{9D8B030D-6E8A-4147-A177-3AD203B41FA5}">
                      <a16:colId xmlns:a16="http://schemas.microsoft.com/office/drawing/2014/main" val="1765312138"/>
                    </a:ext>
                  </a:extLst>
                </a:gridCol>
              </a:tblGrid>
              <a:tr h="370840">
                <a:tc>
                  <a:txBody>
                    <a:bodyPr/>
                    <a:lstStyle/>
                    <a:p>
                      <a:r>
                        <a:rPr lang="en-US" b="1" dirty="0"/>
                        <a:t>Name</a:t>
                      </a:r>
                    </a:p>
                  </a:txBody>
                  <a:tcPr/>
                </a:tc>
                <a:tc>
                  <a:txBody>
                    <a:bodyPr/>
                    <a:lstStyle/>
                    <a:p>
                      <a:r>
                        <a:rPr lang="en-US" sz="1800" b="1" dirty="0"/>
                        <a:t>Boxes ID</a:t>
                      </a:r>
                      <a:endParaRPr lang="en-US" b="1" dirty="0"/>
                    </a:p>
                  </a:txBody>
                  <a:tcPr/>
                </a:tc>
                <a:extLst>
                  <a:ext uri="{0D108BD9-81ED-4DB2-BD59-A6C34878D82A}">
                    <a16:rowId xmlns:a16="http://schemas.microsoft.com/office/drawing/2014/main" val="1425350776"/>
                  </a:ext>
                </a:extLst>
              </a:tr>
              <a:tr h="370840">
                <a:tc>
                  <a:txBody>
                    <a:bodyPr/>
                    <a:lstStyle/>
                    <a:p>
                      <a:r>
                        <a:rPr lang="en-US" dirty="0"/>
                        <a:t>Frank</a:t>
                      </a:r>
                    </a:p>
                  </a:txBody>
                  <a:tcPr/>
                </a:tc>
                <a:tc>
                  <a:txBody>
                    <a:bodyPr/>
                    <a:lstStyle/>
                    <a:p>
                      <a:r>
                        <a:rPr lang="en-US" dirty="0"/>
                        <a:t>1,2,3</a:t>
                      </a:r>
                    </a:p>
                  </a:txBody>
                  <a:tcPr/>
                </a:tc>
                <a:extLst>
                  <a:ext uri="{0D108BD9-81ED-4DB2-BD59-A6C34878D82A}">
                    <a16:rowId xmlns:a16="http://schemas.microsoft.com/office/drawing/2014/main" val="1345171180"/>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1699185"/>
                  </a:ext>
                </a:extLst>
              </a:tr>
            </a:tbl>
          </a:graphicData>
        </a:graphic>
      </p:graphicFrame>
    </p:spTree>
    <p:extLst>
      <p:ext uri="{BB962C8B-B14F-4D97-AF65-F5344CB8AC3E}">
        <p14:creationId xmlns:p14="http://schemas.microsoft.com/office/powerpoint/2010/main" val="73580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5926</TotalTime>
  <Words>1499</Words>
  <Application>Microsoft Office PowerPoint</Application>
  <PresentationFormat>Widescreen</PresentationFormat>
  <Paragraphs>243</Paragraphs>
  <Slides>66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PowerPoint Presentation</vt:lpstr>
      <vt:lpstr>Common features of OS</vt:lpstr>
      <vt:lpstr>File Systems </vt:lpstr>
      <vt:lpstr>PowerPoint Presentation</vt:lpstr>
      <vt:lpstr>File systems used by operating systems</vt:lpstr>
      <vt:lpstr>Manage files vs. manage storage boxes</vt:lpstr>
      <vt:lpstr>PowerPoint Presentation</vt:lpstr>
      <vt:lpstr>Virtual file system (VFS)</vt:lpstr>
      <vt:lpstr>PowerPoint Presentation</vt:lpstr>
      <vt:lpstr>Linux is a VFS</vt:lpstr>
      <vt:lpstr>Linux for digital forensics- Good and Bad </vt:lpstr>
      <vt:lpstr>Open a Linux Terminator</vt:lpstr>
      <vt:lpstr>File inode</vt:lpstr>
      <vt:lpstr>What is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Linux commands are files!</vt:lpstr>
      <vt:lpstr>Path and Path variable </vt:lpstr>
      <vt:lpstr>What is path in a file system?</vt:lpstr>
      <vt:lpstr>Example of paths</vt:lpstr>
      <vt:lpstr>Switch to the parent path using relative path</vt:lpstr>
      <vt:lpstr>Path variable ($PATH)</vt:lpstr>
      <vt:lpstr>Adding a new path (export)</vt:lpstr>
      <vt:lpstr>Persisting the new path (.zshrc) </vt:lpstr>
      <vt:lpstr>Create folders and files</vt:lpstr>
      <vt:lpstr>Create folders (mkdir)</vt:lpstr>
      <vt:lpstr>Delete folders (rmdir)</vt:lpstr>
      <vt:lpstr>Create a new text file (echo)</vt:lpstr>
      <vt:lpstr>Create a file (leafpad)</vt:lpstr>
      <vt:lpstr>File Copy &amp; Deletion</vt:lpstr>
      <vt:lpstr>Copy a file (cp)</vt:lpstr>
      <vt:lpstr>Copy a file to a different location</vt:lpstr>
      <vt:lpstr>Remove a file (rm) </vt:lpstr>
      <vt:lpstr>Rename a file (mv)</vt:lpstr>
      <vt:lpstr>Search for information</vt:lpstr>
      <vt:lpstr>Search for a string in a text file (grep)</vt:lpstr>
      <vt:lpstr>Search for file names that that contains the given string/pattern</vt:lpstr>
      <vt:lpstr>Networking</vt:lpstr>
      <vt:lpstr>Test network connection using domain name</vt:lpstr>
      <vt:lpstr>Test network connection using IP</vt:lpstr>
      <vt:lpstr>List all open TCP ports</vt:lpstr>
      <vt:lpstr>PowerPoint Presentation</vt:lpstr>
      <vt:lpstr>Download a file (wget)</vt:lpstr>
      <vt:lpstr>Create a script file</vt:lpstr>
      <vt:lpstr>Create a simple script file</vt:lpstr>
      <vt:lpstr>Linux Permissions</vt:lpstr>
      <vt:lpstr>Execute a script file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2024-02-01T03:42:16Z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